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572" r:id="rId2"/>
    <p:sldId id="567" r:id="rId3"/>
    <p:sldId id="568" r:id="rId4"/>
    <p:sldId id="570" r:id="rId5"/>
    <p:sldId id="571" r:id="rId6"/>
    <p:sldId id="562" r:id="rId7"/>
    <p:sldId id="582" r:id="rId8"/>
    <p:sldId id="581" r:id="rId9"/>
    <p:sldId id="574" r:id="rId10"/>
    <p:sldId id="575" r:id="rId11"/>
    <p:sldId id="576" r:id="rId12"/>
    <p:sldId id="579" r:id="rId13"/>
    <p:sldId id="577" r:id="rId14"/>
    <p:sldId id="5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559136-8EC1-4F63-96F5-7157647878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0776EE-745E-4554-93C8-9D0130B690F6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000" b="1" dirty="0" err="1">
              <a:latin typeface="Agency FB" pitchFamily="34" charset="0"/>
            </a:rPr>
            <a:t>Ketua</a:t>
          </a:r>
          <a:r>
            <a:rPr lang="en-US" sz="2000" b="1" dirty="0">
              <a:latin typeface="Agency FB" pitchFamily="34" charset="0"/>
            </a:rPr>
            <a:t> </a:t>
          </a:r>
          <a:r>
            <a:rPr lang="en-US" sz="2000" b="1" dirty="0" err="1">
              <a:latin typeface="Agency FB" pitchFamily="34" charset="0"/>
            </a:rPr>
            <a:t>Borang</a:t>
          </a:r>
          <a:endParaRPr lang="en-US" sz="2000" b="1" dirty="0">
            <a:latin typeface="Agency FB" pitchFamily="34" charset="0"/>
          </a:endParaRPr>
        </a:p>
      </dgm:t>
    </dgm:pt>
    <dgm:pt modelId="{CC29A9B0-8D4B-4082-9559-C2237360D98D}" type="parTrans" cxnId="{66A73EC0-3F41-4715-A5B8-A3A52444BC4D}">
      <dgm:prSet/>
      <dgm:spPr/>
      <dgm:t>
        <a:bodyPr/>
        <a:lstStyle/>
        <a:p>
          <a:endParaRPr lang="en-US"/>
        </a:p>
      </dgm:t>
    </dgm:pt>
    <dgm:pt modelId="{9BA75EC6-289D-4F61-83EF-6B043A6F2631}" type="sibTrans" cxnId="{66A73EC0-3F41-4715-A5B8-A3A52444BC4D}">
      <dgm:prSet/>
      <dgm:spPr/>
      <dgm:t>
        <a:bodyPr/>
        <a:lstStyle/>
        <a:p>
          <a:endParaRPr lang="en-US"/>
        </a:p>
      </dgm:t>
    </dgm:pt>
    <dgm:pt modelId="{25E6D5D8-830F-41DC-9BA0-EF143894CC4B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1</a:t>
          </a:r>
        </a:p>
      </dgm:t>
    </dgm:pt>
    <dgm:pt modelId="{3516E1C2-C5A1-4510-8651-7C5BA133E35D}" type="parTrans" cxnId="{66998B09-F5FF-41AC-9735-D8D3659B70B7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25B2EB96-874D-4AB4-BEEE-E0D3B90A0A8B}" type="sibTrans" cxnId="{66998B09-F5FF-41AC-9735-D8D3659B70B7}">
      <dgm:prSet/>
      <dgm:spPr/>
      <dgm:t>
        <a:bodyPr/>
        <a:lstStyle/>
        <a:p>
          <a:endParaRPr lang="en-US"/>
        </a:p>
      </dgm:t>
    </dgm:pt>
    <dgm:pt modelId="{4B36373A-2488-4C07-B0FC-A542AB0109E4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3</a:t>
          </a:r>
        </a:p>
      </dgm:t>
    </dgm:pt>
    <dgm:pt modelId="{A37F0FBC-2DDD-4B63-9E39-F8B7609832A1}" type="parTrans" cxnId="{55B33D02-1A53-4F58-BB97-67437F846E8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B22BC6EE-21CD-4231-9985-899C0DF910D3}" type="sibTrans" cxnId="{55B33D02-1A53-4F58-BB97-67437F846E8B}">
      <dgm:prSet/>
      <dgm:spPr/>
      <dgm:t>
        <a:bodyPr/>
        <a:lstStyle/>
        <a:p>
          <a:endParaRPr lang="en-US"/>
        </a:p>
      </dgm:t>
    </dgm:pt>
    <dgm:pt modelId="{C9098A4F-7CE3-4AFD-950A-EF5F168C441C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4</a:t>
          </a:r>
        </a:p>
      </dgm:t>
    </dgm:pt>
    <dgm:pt modelId="{05053A7B-F16A-4DC2-94F0-5A70469CFD93}" type="parTrans" cxnId="{CE61C4A3-5739-405B-AC5B-51A7EB1E10EA}">
      <dgm:prSet/>
      <dgm:spPr/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9003BF9F-F6CB-4E09-839B-0F32221D139A}" type="sibTrans" cxnId="{CE61C4A3-5739-405B-AC5B-51A7EB1E10EA}">
      <dgm:prSet/>
      <dgm:spPr/>
      <dgm:t>
        <a:bodyPr/>
        <a:lstStyle/>
        <a:p>
          <a:endParaRPr lang="en-US"/>
        </a:p>
      </dgm:t>
    </dgm:pt>
    <dgm:pt modelId="{45902884-90BD-460F-B419-33F30EF371AF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6</a:t>
          </a:r>
        </a:p>
      </dgm:t>
    </dgm:pt>
    <dgm:pt modelId="{76E9D9A8-017B-4FE6-A87C-E8F0F463053C}" type="parTrans" cxnId="{E23A4D89-E24A-4665-A036-2B1C09A278B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308A1144-9AE6-45FD-862D-5CD7B71587F4}" type="sibTrans" cxnId="{E23A4D89-E24A-4665-A036-2B1C09A278BB}">
      <dgm:prSet/>
      <dgm:spPr/>
      <dgm:t>
        <a:bodyPr/>
        <a:lstStyle/>
        <a:p>
          <a:endParaRPr lang="en-US"/>
        </a:p>
      </dgm:t>
    </dgm:pt>
    <dgm:pt modelId="{26AE1454-96F9-46F9-A1C0-05392CD9217C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5</a:t>
          </a:r>
        </a:p>
      </dgm:t>
    </dgm:pt>
    <dgm:pt modelId="{511A307A-2D25-4BA0-9012-7F9EEBE2C876}" type="parTrans" cxnId="{DF81C48D-FC95-4244-BA41-5612BCF44C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15759C00-AF58-4712-AEA8-A31CA3D3104B}" type="sibTrans" cxnId="{DF81C48D-FC95-4244-BA41-5612BCF44C61}">
      <dgm:prSet/>
      <dgm:spPr/>
      <dgm:t>
        <a:bodyPr/>
        <a:lstStyle/>
        <a:p>
          <a:endParaRPr lang="en-US"/>
        </a:p>
      </dgm:t>
    </dgm:pt>
    <dgm:pt modelId="{E24277EE-3DF6-4338-A3C7-4208CAE5938A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7</a:t>
          </a:r>
        </a:p>
      </dgm:t>
    </dgm:pt>
    <dgm:pt modelId="{3E2C9009-BAAA-4CEA-9252-C1DEA91D3DD6}" type="parTrans" cxnId="{C851A788-EFB8-4D7D-83C2-14FD2CB19D7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60A73FFB-2680-4B13-A640-32D189712D82}" type="sibTrans" cxnId="{C851A788-EFB8-4D7D-83C2-14FD2CB19D7F}">
      <dgm:prSet/>
      <dgm:spPr/>
      <dgm:t>
        <a:bodyPr/>
        <a:lstStyle/>
        <a:p>
          <a:endParaRPr lang="en-US"/>
        </a:p>
      </dgm:t>
    </dgm:pt>
    <dgm:pt modelId="{A0FC669A-1337-4A42-9689-5B80751B4B28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Evaluasi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Diri</a:t>
          </a:r>
          <a:endParaRPr lang="en-US" sz="1800" b="1" dirty="0">
            <a:latin typeface="Agency FB" pitchFamily="34" charset="0"/>
          </a:endParaRPr>
        </a:p>
      </dgm:t>
    </dgm:pt>
    <dgm:pt modelId="{8ACFF9F8-9F84-469B-A21D-AFD667784FF9}" type="parTrans" cxnId="{E14287CB-8DA2-4197-967E-7DDAABA591C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A99E9212-4CB6-4260-A337-944851A4B6E4}" type="sibTrans" cxnId="{E14287CB-8DA2-4197-967E-7DDAABA591C0}">
      <dgm:prSet/>
      <dgm:spPr/>
      <dgm:t>
        <a:bodyPr/>
        <a:lstStyle/>
        <a:p>
          <a:endParaRPr lang="en-US"/>
        </a:p>
      </dgm:t>
    </dgm:pt>
    <dgm:pt modelId="{B4D781E2-6B9C-4ECC-A438-23DD53B40508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000" b="1" dirty="0" err="1">
              <a:latin typeface="Agency FB" pitchFamily="34" charset="0"/>
            </a:rPr>
            <a:t>Satuan</a:t>
          </a:r>
          <a:r>
            <a:rPr lang="en-US" sz="2000" b="1" dirty="0">
              <a:latin typeface="Agency FB" pitchFamily="34" charset="0"/>
            </a:rPr>
            <a:t> </a:t>
          </a:r>
          <a:r>
            <a:rPr lang="en-US" sz="2000" b="1" dirty="0" err="1">
              <a:latin typeface="Agency FB" pitchFamily="34" charset="0"/>
            </a:rPr>
            <a:t>Tugas</a:t>
          </a:r>
          <a:r>
            <a:rPr lang="en-US" sz="2000" b="1" dirty="0">
              <a:latin typeface="Agency FB" pitchFamily="34" charset="0"/>
            </a:rPr>
            <a:t> Unit </a:t>
          </a:r>
          <a:r>
            <a:rPr lang="en-US" sz="2000" b="1" dirty="0" err="1">
              <a:latin typeface="Agency FB" pitchFamily="34" charset="0"/>
            </a:rPr>
            <a:t>Tiap</a:t>
          </a:r>
          <a:r>
            <a:rPr lang="en-US" sz="2000" b="1" dirty="0">
              <a:latin typeface="Agency FB" pitchFamily="34" charset="0"/>
            </a:rPr>
            <a:t> </a:t>
          </a:r>
          <a:r>
            <a:rPr lang="en-US" sz="2000" b="1" dirty="0" err="1">
              <a:latin typeface="Agency FB" pitchFamily="34" charset="0"/>
            </a:rPr>
            <a:t>Fakultas</a:t>
          </a:r>
          <a:endParaRPr lang="en-US" sz="2000" b="1" dirty="0">
            <a:latin typeface="Agency FB" pitchFamily="34" charset="0"/>
          </a:endParaRPr>
        </a:p>
      </dgm:t>
    </dgm:pt>
    <dgm:pt modelId="{36EE48AB-8B27-4CF4-9B84-1C03B936D19A}" type="parTrans" cxnId="{0EDFD5E0-C8B5-4A43-A1E8-EA7288D52B86}">
      <dgm:prSet/>
      <dgm:spPr/>
      <dgm:t>
        <a:bodyPr/>
        <a:lstStyle/>
        <a:p>
          <a:endParaRPr lang="en-US"/>
        </a:p>
      </dgm:t>
    </dgm:pt>
    <dgm:pt modelId="{3745D789-4AEC-49CC-ACAF-5859D895C20F}" type="sibTrans" cxnId="{0EDFD5E0-C8B5-4A43-A1E8-EA7288D52B86}">
      <dgm:prSet/>
      <dgm:spPr/>
      <dgm:t>
        <a:bodyPr/>
        <a:lstStyle/>
        <a:p>
          <a:endParaRPr lang="en-US"/>
        </a:p>
      </dgm:t>
    </dgm:pt>
    <dgm:pt modelId="{107297B8-AD35-4F00-AD2D-4E7DDA4E1664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1800" b="1" dirty="0" err="1">
              <a:latin typeface="Agency FB" pitchFamily="34" charset="0"/>
            </a:rPr>
            <a:t>Koordinator</a:t>
          </a:r>
          <a:r>
            <a:rPr lang="en-US" sz="1800" b="1" dirty="0">
              <a:latin typeface="Agency FB" pitchFamily="34" charset="0"/>
            </a:rPr>
            <a:t> </a:t>
          </a:r>
          <a:r>
            <a:rPr lang="en-US" sz="1800" b="1" dirty="0" err="1">
              <a:latin typeface="Agency FB" pitchFamily="34" charset="0"/>
            </a:rPr>
            <a:t>Standar</a:t>
          </a:r>
          <a:r>
            <a:rPr lang="en-US" sz="1800" b="1" dirty="0">
              <a:latin typeface="Agency FB" pitchFamily="34" charset="0"/>
            </a:rPr>
            <a:t> 2</a:t>
          </a:r>
        </a:p>
      </dgm:t>
    </dgm:pt>
    <dgm:pt modelId="{4DB2465A-86A1-45E4-8BC8-A6C2CDAA738B}" type="sibTrans" cxnId="{DD0E626D-1A2D-4E60-9A01-24E52DC4913C}">
      <dgm:prSet/>
      <dgm:spPr/>
      <dgm:t>
        <a:bodyPr/>
        <a:lstStyle/>
        <a:p>
          <a:endParaRPr lang="en-US"/>
        </a:p>
      </dgm:t>
    </dgm:pt>
    <dgm:pt modelId="{2A05A6FF-6ADE-4FAB-814F-7F4E0C6D4DF7}" type="parTrans" cxnId="{DD0E626D-1A2D-4E60-9A01-24E52DC4913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2B4EF84A-6DC0-4CA5-9D0C-90623B708817}" type="pres">
      <dgm:prSet presAssocID="{88559136-8EC1-4F63-96F5-7157647878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527FB5B-C2A3-4120-9B03-740E2D50292E}" type="pres">
      <dgm:prSet presAssocID="{330776EE-745E-4554-93C8-9D0130B690F6}" presName="hierRoot1" presStyleCnt="0"/>
      <dgm:spPr/>
    </dgm:pt>
    <dgm:pt modelId="{ACBC7867-9A77-4BC3-B9FA-7500BD0490F0}" type="pres">
      <dgm:prSet presAssocID="{330776EE-745E-4554-93C8-9D0130B690F6}" presName="composite" presStyleCnt="0"/>
      <dgm:spPr/>
    </dgm:pt>
    <dgm:pt modelId="{8BAD7FBA-BC37-4B5C-968B-2A624A5D6BB0}" type="pres">
      <dgm:prSet presAssocID="{330776EE-745E-4554-93C8-9D0130B690F6}" presName="background" presStyleLbl="node0" presStyleIdx="0" presStyleCnt="2"/>
      <dgm:spPr>
        <a:solidFill>
          <a:schemeClr val="accent1"/>
        </a:solidFill>
        <a:ln>
          <a:solidFill>
            <a:srgbClr val="002060"/>
          </a:solidFill>
        </a:ln>
      </dgm:spPr>
    </dgm:pt>
    <dgm:pt modelId="{002DE362-D70F-48F4-B651-E4D2830A3019}" type="pres">
      <dgm:prSet presAssocID="{330776EE-745E-4554-93C8-9D0130B690F6}" presName="text" presStyleLbl="fgAcc0" presStyleIdx="0" presStyleCnt="2" custScaleX="222430" custScaleY="184627" custLinFactY="-100000" custLinFactNeighborX="2021" custLinFactNeighborY="-118166">
        <dgm:presLayoutVars>
          <dgm:chPref val="3"/>
        </dgm:presLayoutVars>
      </dgm:prSet>
      <dgm:spPr/>
    </dgm:pt>
    <dgm:pt modelId="{FA2E55FE-DC6A-4303-9E1C-9F4D1371A7B6}" type="pres">
      <dgm:prSet presAssocID="{330776EE-745E-4554-93C8-9D0130B690F6}" presName="hierChild2" presStyleCnt="0"/>
      <dgm:spPr/>
    </dgm:pt>
    <dgm:pt modelId="{96E57954-C7C4-41FD-BEB8-6BE5776D02A4}" type="pres">
      <dgm:prSet presAssocID="{3516E1C2-C5A1-4510-8651-7C5BA133E35D}" presName="Name10" presStyleLbl="parChTrans1D2" presStyleIdx="0" presStyleCnt="8"/>
      <dgm:spPr/>
    </dgm:pt>
    <dgm:pt modelId="{BE80B765-C961-4C7E-B16C-1BBE4D58C542}" type="pres">
      <dgm:prSet presAssocID="{25E6D5D8-830F-41DC-9BA0-EF143894CC4B}" presName="hierRoot2" presStyleCnt="0"/>
      <dgm:spPr/>
    </dgm:pt>
    <dgm:pt modelId="{BF351FAE-C1C6-4323-B458-0B5F76BD4737}" type="pres">
      <dgm:prSet presAssocID="{25E6D5D8-830F-41DC-9BA0-EF143894CC4B}" presName="composite2" presStyleCnt="0"/>
      <dgm:spPr/>
    </dgm:pt>
    <dgm:pt modelId="{A14B2AAF-E071-4F19-BDAF-4E83326D6F9D}" type="pres">
      <dgm:prSet presAssocID="{25E6D5D8-830F-41DC-9BA0-EF143894CC4B}" presName="background2" presStyleLbl="node2" presStyleIdx="0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781C2ED2-28B4-4C30-BE54-1A2A1E443425}" type="pres">
      <dgm:prSet presAssocID="{25E6D5D8-830F-41DC-9BA0-EF143894CC4B}" presName="text2" presStyleLbl="fgAcc2" presStyleIdx="0" presStyleCnt="8" custScaleY="232211" custLinFactY="-35774" custLinFactNeighborX="5849" custLinFactNeighborY="-100000">
        <dgm:presLayoutVars>
          <dgm:chPref val="3"/>
        </dgm:presLayoutVars>
      </dgm:prSet>
      <dgm:spPr/>
    </dgm:pt>
    <dgm:pt modelId="{BC472B68-F8EF-4240-9F45-95BD1B8B6A13}" type="pres">
      <dgm:prSet presAssocID="{25E6D5D8-830F-41DC-9BA0-EF143894CC4B}" presName="hierChild3" presStyleCnt="0"/>
      <dgm:spPr/>
    </dgm:pt>
    <dgm:pt modelId="{635049F7-EBD3-485D-B403-93E3D436E35E}" type="pres">
      <dgm:prSet presAssocID="{2A05A6FF-6ADE-4FAB-814F-7F4E0C6D4DF7}" presName="Name10" presStyleLbl="parChTrans1D2" presStyleIdx="1" presStyleCnt="8"/>
      <dgm:spPr/>
    </dgm:pt>
    <dgm:pt modelId="{C1FA19E8-9BD3-4797-9827-5762611D0B8F}" type="pres">
      <dgm:prSet presAssocID="{107297B8-AD35-4F00-AD2D-4E7DDA4E1664}" presName="hierRoot2" presStyleCnt="0"/>
      <dgm:spPr/>
    </dgm:pt>
    <dgm:pt modelId="{3531AAC5-BA9F-4E24-8642-36F04AEAD5DA}" type="pres">
      <dgm:prSet presAssocID="{107297B8-AD35-4F00-AD2D-4E7DDA4E1664}" presName="composite2" presStyleCnt="0"/>
      <dgm:spPr/>
    </dgm:pt>
    <dgm:pt modelId="{C6498EA4-4EE6-4538-B934-1FD935D1F174}" type="pres">
      <dgm:prSet presAssocID="{107297B8-AD35-4F00-AD2D-4E7DDA4E1664}" presName="background2" presStyleLbl="node2" presStyleIdx="1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BC1C2E4C-EC43-488E-8CF5-DEC0B2303E4E}" type="pres">
      <dgm:prSet presAssocID="{107297B8-AD35-4F00-AD2D-4E7DDA4E1664}" presName="text2" presStyleLbl="fgAcc2" presStyleIdx="1" presStyleCnt="8" custScaleY="232211" custLinFactY="-35774" custLinFactNeighborX="4538" custLinFactNeighborY="-100000">
        <dgm:presLayoutVars>
          <dgm:chPref val="3"/>
        </dgm:presLayoutVars>
      </dgm:prSet>
      <dgm:spPr/>
    </dgm:pt>
    <dgm:pt modelId="{051F2193-0D41-4133-9417-E4EA61AF0C1C}" type="pres">
      <dgm:prSet presAssocID="{107297B8-AD35-4F00-AD2D-4E7DDA4E1664}" presName="hierChild3" presStyleCnt="0"/>
      <dgm:spPr/>
    </dgm:pt>
    <dgm:pt modelId="{99186C3A-0F8A-428A-BC28-AEB54CF29532}" type="pres">
      <dgm:prSet presAssocID="{A37F0FBC-2DDD-4B63-9E39-F8B7609832A1}" presName="Name10" presStyleLbl="parChTrans1D2" presStyleIdx="2" presStyleCnt="8"/>
      <dgm:spPr/>
    </dgm:pt>
    <dgm:pt modelId="{2E9096EF-E2E9-4A26-96E8-C484C64F5319}" type="pres">
      <dgm:prSet presAssocID="{4B36373A-2488-4C07-B0FC-A542AB0109E4}" presName="hierRoot2" presStyleCnt="0"/>
      <dgm:spPr/>
    </dgm:pt>
    <dgm:pt modelId="{FABC0E22-8384-4D6E-8BFF-7E861E7EC439}" type="pres">
      <dgm:prSet presAssocID="{4B36373A-2488-4C07-B0FC-A542AB0109E4}" presName="composite2" presStyleCnt="0"/>
      <dgm:spPr/>
    </dgm:pt>
    <dgm:pt modelId="{637D0B20-6EBE-4286-9AFF-BA29A1D46342}" type="pres">
      <dgm:prSet presAssocID="{4B36373A-2488-4C07-B0FC-A542AB0109E4}" presName="background2" presStyleLbl="node2" presStyleIdx="2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055D84B3-DFA1-4228-8E89-043E8E2E373D}" type="pres">
      <dgm:prSet presAssocID="{4B36373A-2488-4C07-B0FC-A542AB0109E4}" presName="text2" presStyleLbl="fgAcc2" presStyleIdx="2" presStyleCnt="8" custScaleY="232211" custLinFactY="-35774" custLinFactNeighborX="3228" custLinFactNeighborY="-100000">
        <dgm:presLayoutVars>
          <dgm:chPref val="3"/>
        </dgm:presLayoutVars>
      </dgm:prSet>
      <dgm:spPr/>
    </dgm:pt>
    <dgm:pt modelId="{A4FD0B65-D91F-4444-BBC3-EA40B6AC3475}" type="pres">
      <dgm:prSet presAssocID="{4B36373A-2488-4C07-B0FC-A542AB0109E4}" presName="hierChild3" presStyleCnt="0"/>
      <dgm:spPr/>
    </dgm:pt>
    <dgm:pt modelId="{3A0A2AA5-95F3-4836-A457-7E304C59AAAB}" type="pres">
      <dgm:prSet presAssocID="{05053A7B-F16A-4DC2-94F0-5A70469CFD93}" presName="Name10" presStyleLbl="parChTrans1D2" presStyleIdx="3" presStyleCnt="8"/>
      <dgm:spPr/>
    </dgm:pt>
    <dgm:pt modelId="{9421BC0C-79A8-4668-BA2F-3D593CD0C220}" type="pres">
      <dgm:prSet presAssocID="{C9098A4F-7CE3-4AFD-950A-EF5F168C441C}" presName="hierRoot2" presStyleCnt="0"/>
      <dgm:spPr/>
    </dgm:pt>
    <dgm:pt modelId="{0E3943BF-DEBC-4915-90AB-08706E5C806E}" type="pres">
      <dgm:prSet presAssocID="{C9098A4F-7CE3-4AFD-950A-EF5F168C441C}" presName="composite2" presStyleCnt="0"/>
      <dgm:spPr/>
    </dgm:pt>
    <dgm:pt modelId="{2A124B6B-9B2B-4C87-A1AE-01CBD8F5C3CD}" type="pres">
      <dgm:prSet presAssocID="{C9098A4F-7CE3-4AFD-950A-EF5F168C441C}" presName="background2" presStyleLbl="node2" presStyleIdx="3" presStyleCnt="8"/>
      <dgm:spPr>
        <a:solidFill>
          <a:schemeClr val="accent1"/>
        </a:solidFill>
        <a:ln>
          <a:solidFill>
            <a:schemeClr val="tx1"/>
          </a:solidFill>
        </a:ln>
      </dgm:spPr>
    </dgm:pt>
    <dgm:pt modelId="{279B79E8-B6A5-4CB9-BF74-1A27E589D17F}" type="pres">
      <dgm:prSet presAssocID="{C9098A4F-7CE3-4AFD-950A-EF5F168C441C}" presName="text2" presStyleLbl="fgAcc2" presStyleIdx="3" presStyleCnt="8" custScaleY="232211" custLinFactY="-35774" custLinFactNeighborX="1917" custLinFactNeighborY="-100000">
        <dgm:presLayoutVars>
          <dgm:chPref val="3"/>
        </dgm:presLayoutVars>
      </dgm:prSet>
      <dgm:spPr/>
    </dgm:pt>
    <dgm:pt modelId="{3BE85C08-7FA4-4361-ADB8-07E629588AC7}" type="pres">
      <dgm:prSet presAssocID="{C9098A4F-7CE3-4AFD-950A-EF5F168C441C}" presName="hierChild3" presStyleCnt="0"/>
      <dgm:spPr/>
    </dgm:pt>
    <dgm:pt modelId="{F3F51707-9612-4CF6-833E-09434C29506B}" type="pres">
      <dgm:prSet presAssocID="{511A307A-2D25-4BA0-9012-7F9EEBE2C876}" presName="Name10" presStyleLbl="parChTrans1D2" presStyleIdx="4" presStyleCnt="8"/>
      <dgm:spPr/>
    </dgm:pt>
    <dgm:pt modelId="{E33A031B-78E4-4180-8112-F0EC37BA60C8}" type="pres">
      <dgm:prSet presAssocID="{26AE1454-96F9-46F9-A1C0-05392CD9217C}" presName="hierRoot2" presStyleCnt="0"/>
      <dgm:spPr/>
    </dgm:pt>
    <dgm:pt modelId="{96211484-CFA5-4D70-819A-26493E0788BB}" type="pres">
      <dgm:prSet presAssocID="{26AE1454-96F9-46F9-A1C0-05392CD9217C}" presName="composite2" presStyleCnt="0"/>
      <dgm:spPr/>
    </dgm:pt>
    <dgm:pt modelId="{7F73B461-BEE9-446A-A7BE-AD4D4D8A1CE2}" type="pres">
      <dgm:prSet presAssocID="{26AE1454-96F9-46F9-A1C0-05392CD9217C}" presName="background2" presStyleLbl="node2" presStyleIdx="4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0C3BEF14-C152-43DB-B96A-CF1A7170938E}" type="pres">
      <dgm:prSet presAssocID="{26AE1454-96F9-46F9-A1C0-05392CD9217C}" presName="text2" presStyleLbl="fgAcc2" presStyleIdx="4" presStyleCnt="8" custScaleY="232211" custLinFactY="-35774" custLinFactNeighborX="-8030" custLinFactNeighborY="-100000">
        <dgm:presLayoutVars>
          <dgm:chPref val="3"/>
        </dgm:presLayoutVars>
      </dgm:prSet>
      <dgm:spPr/>
    </dgm:pt>
    <dgm:pt modelId="{565D5EBD-2CA2-4E76-9B56-1445769673EA}" type="pres">
      <dgm:prSet presAssocID="{26AE1454-96F9-46F9-A1C0-05392CD9217C}" presName="hierChild3" presStyleCnt="0"/>
      <dgm:spPr/>
    </dgm:pt>
    <dgm:pt modelId="{7E8395AC-9653-4878-BDEF-A88E38EAFA47}" type="pres">
      <dgm:prSet presAssocID="{76E9D9A8-017B-4FE6-A87C-E8F0F463053C}" presName="Name10" presStyleLbl="parChTrans1D2" presStyleIdx="5" presStyleCnt="8"/>
      <dgm:spPr/>
    </dgm:pt>
    <dgm:pt modelId="{DA6B2882-59BF-44E7-B9F9-76B8E90F432D}" type="pres">
      <dgm:prSet presAssocID="{45902884-90BD-460F-B419-33F30EF371AF}" presName="hierRoot2" presStyleCnt="0"/>
      <dgm:spPr/>
    </dgm:pt>
    <dgm:pt modelId="{3DEEDCCB-89DA-43BC-8609-74B3197A53DF}" type="pres">
      <dgm:prSet presAssocID="{45902884-90BD-460F-B419-33F30EF371AF}" presName="composite2" presStyleCnt="0"/>
      <dgm:spPr/>
    </dgm:pt>
    <dgm:pt modelId="{0D7436A5-30AD-47A0-B8FF-83B78A03F8B2}" type="pres">
      <dgm:prSet presAssocID="{45902884-90BD-460F-B419-33F30EF371AF}" presName="background2" presStyleLbl="node2" presStyleIdx="5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A09DF1B1-79FC-421E-8761-E1663EB42EE3}" type="pres">
      <dgm:prSet presAssocID="{45902884-90BD-460F-B419-33F30EF371AF}" presName="text2" presStyleLbl="fgAcc2" presStyleIdx="5" presStyleCnt="8" custScaleY="232211" custLinFactY="-35774" custLinFactNeighborX="-9341" custLinFactNeighborY="-100000">
        <dgm:presLayoutVars>
          <dgm:chPref val="3"/>
        </dgm:presLayoutVars>
      </dgm:prSet>
      <dgm:spPr/>
    </dgm:pt>
    <dgm:pt modelId="{7BC4ACE7-603A-4B5D-BE81-7EE8669B507E}" type="pres">
      <dgm:prSet presAssocID="{45902884-90BD-460F-B419-33F30EF371AF}" presName="hierChild3" presStyleCnt="0"/>
      <dgm:spPr/>
    </dgm:pt>
    <dgm:pt modelId="{190F042B-9110-4C28-B5DE-B074E3BA3897}" type="pres">
      <dgm:prSet presAssocID="{3E2C9009-BAAA-4CEA-9252-C1DEA91D3DD6}" presName="Name10" presStyleLbl="parChTrans1D2" presStyleIdx="6" presStyleCnt="8"/>
      <dgm:spPr/>
    </dgm:pt>
    <dgm:pt modelId="{A9B861C6-DF05-4AEA-B3CF-0DCD75970B6A}" type="pres">
      <dgm:prSet presAssocID="{E24277EE-3DF6-4338-A3C7-4208CAE5938A}" presName="hierRoot2" presStyleCnt="0"/>
      <dgm:spPr/>
    </dgm:pt>
    <dgm:pt modelId="{2CFA4C5F-C649-4E54-9690-91A152314839}" type="pres">
      <dgm:prSet presAssocID="{E24277EE-3DF6-4338-A3C7-4208CAE5938A}" presName="composite2" presStyleCnt="0"/>
      <dgm:spPr/>
    </dgm:pt>
    <dgm:pt modelId="{2A96A537-224E-4C44-A7C2-4B614BF82500}" type="pres">
      <dgm:prSet presAssocID="{E24277EE-3DF6-4338-A3C7-4208CAE5938A}" presName="background2" presStyleLbl="node2" presStyleIdx="6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F287FE36-84C7-4684-8ECF-3ECEF2AFAB7B}" type="pres">
      <dgm:prSet presAssocID="{E24277EE-3DF6-4338-A3C7-4208CAE5938A}" presName="text2" presStyleLbl="fgAcc2" presStyleIdx="6" presStyleCnt="8" custScaleY="233918" custLinFactY="-35774" custLinFactNeighborX="-10651" custLinFactNeighborY="-100000">
        <dgm:presLayoutVars>
          <dgm:chPref val="3"/>
        </dgm:presLayoutVars>
      </dgm:prSet>
      <dgm:spPr/>
    </dgm:pt>
    <dgm:pt modelId="{F15F4766-E44B-4E70-B7DC-05D17B33E768}" type="pres">
      <dgm:prSet presAssocID="{E24277EE-3DF6-4338-A3C7-4208CAE5938A}" presName="hierChild3" presStyleCnt="0"/>
      <dgm:spPr/>
    </dgm:pt>
    <dgm:pt modelId="{79EB7CBC-F504-4BFD-B055-AA62B71D4F47}" type="pres">
      <dgm:prSet presAssocID="{8ACFF9F8-9F84-469B-A21D-AFD667784FF9}" presName="Name10" presStyleLbl="parChTrans1D2" presStyleIdx="7" presStyleCnt="8"/>
      <dgm:spPr/>
    </dgm:pt>
    <dgm:pt modelId="{0DD49A27-FA0E-4704-A860-FC65B706C4A1}" type="pres">
      <dgm:prSet presAssocID="{A0FC669A-1337-4A42-9689-5B80751B4B28}" presName="hierRoot2" presStyleCnt="0"/>
      <dgm:spPr/>
    </dgm:pt>
    <dgm:pt modelId="{5C2AAA05-5F0C-413A-8EA4-E417589C0AE2}" type="pres">
      <dgm:prSet presAssocID="{A0FC669A-1337-4A42-9689-5B80751B4B28}" presName="composite2" presStyleCnt="0"/>
      <dgm:spPr/>
    </dgm:pt>
    <dgm:pt modelId="{DB3AE6FF-A57C-4463-B82D-DE33A23504D7}" type="pres">
      <dgm:prSet presAssocID="{A0FC669A-1337-4A42-9689-5B80751B4B28}" presName="background2" presStyleLbl="node2" presStyleIdx="7" presStyleCnt="8"/>
      <dgm:spPr>
        <a:solidFill>
          <a:schemeClr val="accent1"/>
        </a:solidFill>
        <a:ln>
          <a:solidFill>
            <a:srgbClr val="002060"/>
          </a:solidFill>
        </a:ln>
      </dgm:spPr>
    </dgm:pt>
    <dgm:pt modelId="{1018C2CE-1AB2-4841-B765-FC2FA358F220}" type="pres">
      <dgm:prSet presAssocID="{A0FC669A-1337-4A42-9689-5B80751B4B28}" presName="text2" presStyleLbl="fgAcc2" presStyleIdx="7" presStyleCnt="8" custScaleY="233917" custLinFactY="-35774" custLinFactNeighborX="-3326" custLinFactNeighborY="-100000">
        <dgm:presLayoutVars>
          <dgm:chPref val="3"/>
        </dgm:presLayoutVars>
      </dgm:prSet>
      <dgm:spPr/>
    </dgm:pt>
    <dgm:pt modelId="{687BEC38-4D7A-4F5F-A12F-AC57BF32CBD4}" type="pres">
      <dgm:prSet presAssocID="{A0FC669A-1337-4A42-9689-5B80751B4B28}" presName="hierChild3" presStyleCnt="0"/>
      <dgm:spPr/>
    </dgm:pt>
    <dgm:pt modelId="{FFA1D1A8-8B77-4532-9971-1840CF308F4B}" type="pres">
      <dgm:prSet presAssocID="{B4D781E2-6B9C-4ECC-A438-23DD53B40508}" presName="hierRoot1" presStyleCnt="0"/>
      <dgm:spPr/>
    </dgm:pt>
    <dgm:pt modelId="{61EC338C-E763-4F9F-9329-20F657ADAE00}" type="pres">
      <dgm:prSet presAssocID="{B4D781E2-6B9C-4ECC-A438-23DD53B40508}" presName="composite" presStyleCnt="0"/>
      <dgm:spPr/>
    </dgm:pt>
    <dgm:pt modelId="{B726D9BF-10C5-4643-9AA2-2D09629477C1}" type="pres">
      <dgm:prSet presAssocID="{B4D781E2-6B9C-4ECC-A438-23DD53B40508}" presName="background" presStyleLbl="node0" presStyleIdx="1" presStyleCnt="2"/>
      <dgm:spPr>
        <a:solidFill>
          <a:schemeClr val="accent1"/>
        </a:solidFill>
        <a:ln>
          <a:solidFill>
            <a:srgbClr val="002060"/>
          </a:solidFill>
        </a:ln>
      </dgm:spPr>
    </dgm:pt>
    <dgm:pt modelId="{1CF263F7-D787-4290-9B8C-70613F51DE62}" type="pres">
      <dgm:prSet presAssocID="{B4D781E2-6B9C-4ECC-A438-23DD53B40508}" presName="text" presStyleLbl="fgAcc0" presStyleIdx="1" presStyleCnt="2" custScaleX="224351" custScaleY="185634" custLinFactX="-100000" custLinFactY="200000" custLinFactNeighborX="-151268" custLinFactNeighborY="289078">
        <dgm:presLayoutVars>
          <dgm:chPref val="3"/>
        </dgm:presLayoutVars>
      </dgm:prSet>
      <dgm:spPr/>
    </dgm:pt>
    <dgm:pt modelId="{0C020515-F774-4B03-8E34-0D896E14B188}" type="pres">
      <dgm:prSet presAssocID="{B4D781E2-6B9C-4ECC-A438-23DD53B40508}" presName="hierChild2" presStyleCnt="0"/>
      <dgm:spPr/>
    </dgm:pt>
  </dgm:ptLst>
  <dgm:cxnLst>
    <dgm:cxn modelId="{A81A7814-E322-41D4-A0ED-1A87A3A1184B}" type="presOf" srcId="{88559136-8EC1-4F63-96F5-71576478784C}" destId="{2B4EF84A-6DC0-4CA5-9D0C-90623B708817}" srcOrd="0" destOrd="0" presId="urn:microsoft.com/office/officeart/2005/8/layout/hierarchy1"/>
    <dgm:cxn modelId="{FBB210D8-DDB9-4E0B-85F2-7A5E36B0F338}" type="presOf" srcId="{A0FC669A-1337-4A42-9689-5B80751B4B28}" destId="{1018C2CE-1AB2-4841-B765-FC2FA358F220}" srcOrd="0" destOrd="0" presId="urn:microsoft.com/office/officeart/2005/8/layout/hierarchy1"/>
    <dgm:cxn modelId="{77D67B59-C021-414D-B8C7-2FB19DDB80E2}" type="presOf" srcId="{05053A7B-F16A-4DC2-94F0-5A70469CFD93}" destId="{3A0A2AA5-95F3-4836-A457-7E304C59AAAB}" srcOrd="0" destOrd="0" presId="urn:microsoft.com/office/officeart/2005/8/layout/hierarchy1"/>
    <dgm:cxn modelId="{286C1C0F-5B10-4BD6-93CD-E2A1EB1AF0B6}" type="presOf" srcId="{4B36373A-2488-4C07-B0FC-A542AB0109E4}" destId="{055D84B3-DFA1-4228-8E89-043E8E2E373D}" srcOrd="0" destOrd="0" presId="urn:microsoft.com/office/officeart/2005/8/layout/hierarchy1"/>
    <dgm:cxn modelId="{506F87F5-7C4B-4132-9805-5C91C734F66C}" type="presOf" srcId="{76E9D9A8-017B-4FE6-A87C-E8F0F463053C}" destId="{7E8395AC-9653-4878-BDEF-A88E38EAFA47}" srcOrd="0" destOrd="0" presId="urn:microsoft.com/office/officeart/2005/8/layout/hierarchy1"/>
    <dgm:cxn modelId="{2958B9CC-986D-4D19-8AC9-EAF110C2AE02}" type="presOf" srcId="{8ACFF9F8-9F84-469B-A21D-AFD667784FF9}" destId="{79EB7CBC-F504-4BFD-B055-AA62B71D4F47}" srcOrd="0" destOrd="0" presId="urn:microsoft.com/office/officeart/2005/8/layout/hierarchy1"/>
    <dgm:cxn modelId="{DD0E626D-1A2D-4E60-9A01-24E52DC4913C}" srcId="{330776EE-745E-4554-93C8-9D0130B690F6}" destId="{107297B8-AD35-4F00-AD2D-4E7DDA4E1664}" srcOrd="1" destOrd="0" parTransId="{2A05A6FF-6ADE-4FAB-814F-7F4E0C6D4DF7}" sibTransId="{4DB2465A-86A1-45E4-8BC8-A6C2CDAA738B}"/>
    <dgm:cxn modelId="{DDBCE8CB-BCE7-4498-B674-364BA5672C80}" type="presOf" srcId="{511A307A-2D25-4BA0-9012-7F9EEBE2C876}" destId="{F3F51707-9612-4CF6-833E-09434C29506B}" srcOrd="0" destOrd="0" presId="urn:microsoft.com/office/officeart/2005/8/layout/hierarchy1"/>
    <dgm:cxn modelId="{66A73EC0-3F41-4715-A5B8-A3A52444BC4D}" srcId="{88559136-8EC1-4F63-96F5-71576478784C}" destId="{330776EE-745E-4554-93C8-9D0130B690F6}" srcOrd="0" destOrd="0" parTransId="{CC29A9B0-8D4B-4082-9559-C2237360D98D}" sibTransId="{9BA75EC6-289D-4F61-83EF-6B043A6F2631}"/>
    <dgm:cxn modelId="{E3847059-C22E-4104-8C89-E2B66FB3ED91}" type="presOf" srcId="{45902884-90BD-460F-B419-33F30EF371AF}" destId="{A09DF1B1-79FC-421E-8761-E1663EB42EE3}" srcOrd="0" destOrd="0" presId="urn:microsoft.com/office/officeart/2005/8/layout/hierarchy1"/>
    <dgm:cxn modelId="{CE61C4A3-5739-405B-AC5B-51A7EB1E10EA}" srcId="{330776EE-745E-4554-93C8-9D0130B690F6}" destId="{C9098A4F-7CE3-4AFD-950A-EF5F168C441C}" srcOrd="3" destOrd="0" parTransId="{05053A7B-F16A-4DC2-94F0-5A70469CFD93}" sibTransId="{9003BF9F-F6CB-4E09-839B-0F32221D139A}"/>
    <dgm:cxn modelId="{C276D330-A26C-4E41-97CB-C36C0D318790}" type="presOf" srcId="{B4D781E2-6B9C-4ECC-A438-23DD53B40508}" destId="{1CF263F7-D787-4290-9B8C-70613F51DE62}" srcOrd="0" destOrd="0" presId="urn:microsoft.com/office/officeart/2005/8/layout/hierarchy1"/>
    <dgm:cxn modelId="{C851A788-EFB8-4D7D-83C2-14FD2CB19D7F}" srcId="{330776EE-745E-4554-93C8-9D0130B690F6}" destId="{E24277EE-3DF6-4338-A3C7-4208CAE5938A}" srcOrd="6" destOrd="0" parTransId="{3E2C9009-BAAA-4CEA-9252-C1DEA91D3DD6}" sibTransId="{60A73FFB-2680-4B13-A640-32D189712D82}"/>
    <dgm:cxn modelId="{E14287CB-8DA2-4197-967E-7DDAABA591C0}" srcId="{330776EE-745E-4554-93C8-9D0130B690F6}" destId="{A0FC669A-1337-4A42-9689-5B80751B4B28}" srcOrd="7" destOrd="0" parTransId="{8ACFF9F8-9F84-469B-A21D-AFD667784FF9}" sibTransId="{A99E9212-4CB6-4260-A337-944851A4B6E4}"/>
    <dgm:cxn modelId="{E23A4D89-E24A-4665-A036-2B1C09A278BB}" srcId="{330776EE-745E-4554-93C8-9D0130B690F6}" destId="{45902884-90BD-460F-B419-33F30EF371AF}" srcOrd="5" destOrd="0" parTransId="{76E9D9A8-017B-4FE6-A87C-E8F0F463053C}" sibTransId="{308A1144-9AE6-45FD-862D-5CD7B71587F4}"/>
    <dgm:cxn modelId="{DF81C48D-FC95-4244-BA41-5612BCF44C61}" srcId="{330776EE-745E-4554-93C8-9D0130B690F6}" destId="{26AE1454-96F9-46F9-A1C0-05392CD9217C}" srcOrd="4" destOrd="0" parTransId="{511A307A-2D25-4BA0-9012-7F9EEBE2C876}" sibTransId="{15759C00-AF58-4712-AEA8-A31CA3D3104B}"/>
    <dgm:cxn modelId="{A6CF7199-A1C8-4366-82F1-D4EB4DB4EE29}" type="presOf" srcId="{25E6D5D8-830F-41DC-9BA0-EF143894CC4B}" destId="{781C2ED2-28B4-4C30-BE54-1A2A1E443425}" srcOrd="0" destOrd="0" presId="urn:microsoft.com/office/officeart/2005/8/layout/hierarchy1"/>
    <dgm:cxn modelId="{36313347-4AA9-4560-807F-6554BFAA6233}" type="presOf" srcId="{107297B8-AD35-4F00-AD2D-4E7DDA4E1664}" destId="{BC1C2E4C-EC43-488E-8CF5-DEC0B2303E4E}" srcOrd="0" destOrd="0" presId="urn:microsoft.com/office/officeart/2005/8/layout/hierarchy1"/>
    <dgm:cxn modelId="{65A805AA-0DA4-450B-9EC6-C2F59BD759B1}" type="presOf" srcId="{A37F0FBC-2DDD-4B63-9E39-F8B7609832A1}" destId="{99186C3A-0F8A-428A-BC28-AEB54CF29532}" srcOrd="0" destOrd="0" presId="urn:microsoft.com/office/officeart/2005/8/layout/hierarchy1"/>
    <dgm:cxn modelId="{D304D241-4E72-4FEE-BBBD-6935930E075F}" type="presOf" srcId="{2A05A6FF-6ADE-4FAB-814F-7F4E0C6D4DF7}" destId="{635049F7-EBD3-485D-B403-93E3D436E35E}" srcOrd="0" destOrd="0" presId="urn:microsoft.com/office/officeart/2005/8/layout/hierarchy1"/>
    <dgm:cxn modelId="{0EDFD5E0-C8B5-4A43-A1E8-EA7288D52B86}" srcId="{88559136-8EC1-4F63-96F5-71576478784C}" destId="{B4D781E2-6B9C-4ECC-A438-23DD53B40508}" srcOrd="1" destOrd="0" parTransId="{36EE48AB-8B27-4CF4-9B84-1C03B936D19A}" sibTransId="{3745D789-4AEC-49CC-ACAF-5859D895C20F}"/>
    <dgm:cxn modelId="{E233B1AF-2172-4BE7-A7C6-6DDEAD85E973}" type="presOf" srcId="{3516E1C2-C5A1-4510-8651-7C5BA133E35D}" destId="{96E57954-C7C4-41FD-BEB8-6BE5776D02A4}" srcOrd="0" destOrd="0" presId="urn:microsoft.com/office/officeart/2005/8/layout/hierarchy1"/>
    <dgm:cxn modelId="{C831BC6F-3BA2-4442-B668-A1BFF74CECFF}" type="presOf" srcId="{E24277EE-3DF6-4338-A3C7-4208CAE5938A}" destId="{F287FE36-84C7-4684-8ECF-3ECEF2AFAB7B}" srcOrd="0" destOrd="0" presId="urn:microsoft.com/office/officeart/2005/8/layout/hierarchy1"/>
    <dgm:cxn modelId="{B42DBA6C-4753-455A-9CF4-5735956A8A66}" type="presOf" srcId="{26AE1454-96F9-46F9-A1C0-05392CD9217C}" destId="{0C3BEF14-C152-43DB-B96A-CF1A7170938E}" srcOrd="0" destOrd="0" presId="urn:microsoft.com/office/officeart/2005/8/layout/hierarchy1"/>
    <dgm:cxn modelId="{55B33D02-1A53-4F58-BB97-67437F846E8B}" srcId="{330776EE-745E-4554-93C8-9D0130B690F6}" destId="{4B36373A-2488-4C07-B0FC-A542AB0109E4}" srcOrd="2" destOrd="0" parTransId="{A37F0FBC-2DDD-4B63-9E39-F8B7609832A1}" sibTransId="{B22BC6EE-21CD-4231-9985-899C0DF910D3}"/>
    <dgm:cxn modelId="{25898E2B-7257-401A-A0F7-C2955347BDD4}" type="presOf" srcId="{3E2C9009-BAAA-4CEA-9252-C1DEA91D3DD6}" destId="{190F042B-9110-4C28-B5DE-B074E3BA3897}" srcOrd="0" destOrd="0" presId="urn:microsoft.com/office/officeart/2005/8/layout/hierarchy1"/>
    <dgm:cxn modelId="{66998B09-F5FF-41AC-9735-D8D3659B70B7}" srcId="{330776EE-745E-4554-93C8-9D0130B690F6}" destId="{25E6D5D8-830F-41DC-9BA0-EF143894CC4B}" srcOrd="0" destOrd="0" parTransId="{3516E1C2-C5A1-4510-8651-7C5BA133E35D}" sibTransId="{25B2EB96-874D-4AB4-BEEE-E0D3B90A0A8B}"/>
    <dgm:cxn modelId="{A8C21D17-8725-4C6C-BBC9-38621F0EB32E}" type="presOf" srcId="{C9098A4F-7CE3-4AFD-950A-EF5F168C441C}" destId="{279B79E8-B6A5-4CB9-BF74-1A27E589D17F}" srcOrd="0" destOrd="0" presId="urn:microsoft.com/office/officeart/2005/8/layout/hierarchy1"/>
    <dgm:cxn modelId="{075C24F0-4FFC-49DF-B4EA-5600AB0D25F2}" type="presOf" srcId="{330776EE-745E-4554-93C8-9D0130B690F6}" destId="{002DE362-D70F-48F4-B651-E4D2830A3019}" srcOrd="0" destOrd="0" presId="urn:microsoft.com/office/officeart/2005/8/layout/hierarchy1"/>
    <dgm:cxn modelId="{AB792827-F415-4172-8750-A4D8B1D87F37}" type="presParOf" srcId="{2B4EF84A-6DC0-4CA5-9D0C-90623B708817}" destId="{A527FB5B-C2A3-4120-9B03-740E2D50292E}" srcOrd="0" destOrd="0" presId="urn:microsoft.com/office/officeart/2005/8/layout/hierarchy1"/>
    <dgm:cxn modelId="{BB0C73DC-32CD-46B9-8672-CC4A6BC95B7E}" type="presParOf" srcId="{A527FB5B-C2A3-4120-9B03-740E2D50292E}" destId="{ACBC7867-9A77-4BC3-B9FA-7500BD0490F0}" srcOrd="0" destOrd="0" presId="urn:microsoft.com/office/officeart/2005/8/layout/hierarchy1"/>
    <dgm:cxn modelId="{F3342D8A-84B6-4585-BC35-E6D3E7A92570}" type="presParOf" srcId="{ACBC7867-9A77-4BC3-B9FA-7500BD0490F0}" destId="{8BAD7FBA-BC37-4B5C-968B-2A624A5D6BB0}" srcOrd="0" destOrd="0" presId="urn:microsoft.com/office/officeart/2005/8/layout/hierarchy1"/>
    <dgm:cxn modelId="{196718B2-63C4-4FC9-B2F8-61BDBD801064}" type="presParOf" srcId="{ACBC7867-9A77-4BC3-B9FA-7500BD0490F0}" destId="{002DE362-D70F-48F4-B651-E4D2830A3019}" srcOrd="1" destOrd="0" presId="urn:microsoft.com/office/officeart/2005/8/layout/hierarchy1"/>
    <dgm:cxn modelId="{D8831EFE-9B6E-43A9-B638-7F9CE5DB235F}" type="presParOf" srcId="{A527FB5B-C2A3-4120-9B03-740E2D50292E}" destId="{FA2E55FE-DC6A-4303-9E1C-9F4D1371A7B6}" srcOrd="1" destOrd="0" presId="urn:microsoft.com/office/officeart/2005/8/layout/hierarchy1"/>
    <dgm:cxn modelId="{608256D2-FC51-4378-8162-8182CE1D28CB}" type="presParOf" srcId="{FA2E55FE-DC6A-4303-9E1C-9F4D1371A7B6}" destId="{96E57954-C7C4-41FD-BEB8-6BE5776D02A4}" srcOrd="0" destOrd="0" presId="urn:microsoft.com/office/officeart/2005/8/layout/hierarchy1"/>
    <dgm:cxn modelId="{51B5EC10-3B3B-417F-966C-D37712F525FA}" type="presParOf" srcId="{FA2E55FE-DC6A-4303-9E1C-9F4D1371A7B6}" destId="{BE80B765-C961-4C7E-B16C-1BBE4D58C542}" srcOrd="1" destOrd="0" presId="urn:microsoft.com/office/officeart/2005/8/layout/hierarchy1"/>
    <dgm:cxn modelId="{C8F4EE58-C5CE-494C-81E9-6B7C851BE253}" type="presParOf" srcId="{BE80B765-C961-4C7E-B16C-1BBE4D58C542}" destId="{BF351FAE-C1C6-4323-B458-0B5F76BD4737}" srcOrd="0" destOrd="0" presId="urn:microsoft.com/office/officeart/2005/8/layout/hierarchy1"/>
    <dgm:cxn modelId="{F58B58F0-6BB4-4F72-BE28-4872C317F397}" type="presParOf" srcId="{BF351FAE-C1C6-4323-B458-0B5F76BD4737}" destId="{A14B2AAF-E071-4F19-BDAF-4E83326D6F9D}" srcOrd="0" destOrd="0" presId="urn:microsoft.com/office/officeart/2005/8/layout/hierarchy1"/>
    <dgm:cxn modelId="{1D88E9FB-1EA4-4937-A807-2026E19D285D}" type="presParOf" srcId="{BF351FAE-C1C6-4323-B458-0B5F76BD4737}" destId="{781C2ED2-28B4-4C30-BE54-1A2A1E443425}" srcOrd="1" destOrd="0" presId="urn:microsoft.com/office/officeart/2005/8/layout/hierarchy1"/>
    <dgm:cxn modelId="{913FD2B0-7BC3-499D-8C0B-0B09C446F453}" type="presParOf" srcId="{BE80B765-C961-4C7E-B16C-1BBE4D58C542}" destId="{BC472B68-F8EF-4240-9F45-95BD1B8B6A13}" srcOrd="1" destOrd="0" presId="urn:microsoft.com/office/officeart/2005/8/layout/hierarchy1"/>
    <dgm:cxn modelId="{3B8ABA94-8B5F-4923-BDF0-B41A7088588F}" type="presParOf" srcId="{FA2E55FE-DC6A-4303-9E1C-9F4D1371A7B6}" destId="{635049F7-EBD3-485D-B403-93E3D436E35E}" srcOrd="2" destOrd="0" presId="urn:microsoft.com/office/officeart/2005/8/layout/hierarchy1"/>
    <dgm:cxn modelId="{AB3D49C5-2B74-4FAC-8F69-338BDBB079DB}" type="presParOf" srcId="{FA2E55FE-DC6A-4303-9E1C-9F4D1371A7B6}" destId="{C1FA19E8-9BD3-4797-9827-5762611D0B8F}" srcOrd="3" destOrd="0" presId="urn:microsoft.com/office/officeart/2005/8/layout/hierarchy1"/>
    <dgm:cxn modelId="{3DDEE5BA-17C0-45FC-AC92-1374AAE29811}" type="presParOf" srcId="{C1FA19E8-9BD3-4797-9827-5762611D0B8F}" destId="{3531AAC5-BA9F-4E24-8642-36F04AEAD5DA}" srcOrd="0" destOrd="0" presId="urn:microsoft.com/office/officeart/2005/8/layout/hierarchy1"/>
    <dgm:cxn modelId="{B3502342-0693-43C5-8FEF-5B9D9D4F1C14}" type="presParOf" srcId="{3531AAC5-BA9F-4E24-8642-36F04AEAD5DA}" destId="{C6498EA4-4EE6-4538-B934-1FD935D1F174}" srcOrd="0" destOrd="0" presId="urn:microsoft.com/office/officeart/2005/8/layout/hierarchy1"/>
    <dgm:cxn modelId="{3D1AB93B-72F5-415D-844A-F6C0C0FE42D8}" type="presParOf" srcId="{3531AAC5-BA9F-4E24-8642-36F04AEAD5DA}" destId="{BC1C2E4C-EC43-488E-8CF5-DEC0B2303E4E}" srcOrd="1" destOrd="0" presId="urn:microsoft.com/office/officeart/2005/8/layout/hierarchy1"/>
    <dgm:cxn modelId="{F1EBD128-EC5A-4524-AC6A-71F3D181B177}" type="presParOf" srcId="{C1FA19E8-9BD3-4797-9827-5762611D0B8F}" destId="{051F2193-0D41-4133-9417-E4EA61AF0C1C}" srcOrd="1" destOrd="0" presId="urn:microsoft.com/office/officeart/2005/8/layout/hierarchy1"/>
    <dgm:cxn modelId="{FF624F51-325B-4BC7-95BC-D8065CDA83E1}" type="presParOf" srcId="{FA2E55FE-DC6A-4303-9E1C-9F4D1371A7B6}" destId="{99186C3A-0F8A-428A-BC28-AEB54CF29532}" srcOrd="4" destOrd="0" presId="urn:microsoft.com/office/officeart/2005/8/layout/hierarchy1"/>
    <dgm:cxn modelId="{ABF0AE23-2B6D-4E09-8A3D-3CCB7941F82D}" type="presParOf" srcId="{FA2E55FE-DC6A-4303-9E1C-9F4D1371A7B6}" destId="{2E9096EF-E2E9-4A26-96E8-C484C64F5319}" srcOrd="5" destOrd="0" presId="urn:microsoft.com/office/officeart/2005/8/layout/hierarchy1"/>
    <dgm:cxn modelId="{1C18D9CE-FB6D-4ECF-B0DA-2DC418977A92}" type="presParOf" srcId="{2E9096EF-E2E9-4A26-96E8-C484C64F5319}" destId="{FABC0E22-8384-4D6E-8BFF-7E861E7EC439}" srcOrd="0" destOrd="0" presId="urn:microsoft.com/office/officeart/2005/8/layout/hierarchy1"/>
    <dgm:cxn modelId="{6650A2B2-CC8C-4462-B71A-4D02E6E7F422}" type="presParOf" srcId="{FABC0E22-8384-4D6E-8BFF-7E861E7EC439}" destId="{637D0B20-6EBE-4286-9AFF-BA29A1D46342}" srcOrd="0" destOrd="0" presId="urn:microsoft.com/office/officeart/2005/8/layout/hierarchy1"/>
    <dgm:cxn modelId="{6A537E19-006F-4F2B-9001-2F19650D9D4A}" type="presParOf" srcId="{FABC0E22-8384-4D6E-8BFF-7E861E7EC439}" destId="{055D84B3-DFA1-4228-8E89-043E8E2E373D}" srcOrd="1" destOrd="0" presId="urn:microsoft.com/office/officeart/2005/8/layout/hierarchy1"/>
    <dgm:cxn modelId="{F0D89F28-C286-4AB7-92D1-5EFC7169DB88}" type="presParOf" srcId="{2E9096EF-E2E9-4A26-96E8-C484C64F5319}" destId="{A4FD0B65-D91F-4444-BBC3-EA40B6AC3475}" srcOrd="1" destOrd="0" presId="urn:microsoft.com/office/officeart/2005/8/layout/hierarchy1"/>
    <dgm:cxn modelId="{47667BC5-C8A6-4826-A0AD-FDC62DD2E4FF}" type="presParOf" srcId="{FA2E55FE-DC6A-4303-9E1C-9F4D1371A7B6}" destId="{3A0A2AA5-95F3-4836-A457-7E304C59AAAB}" srcOrd="6" destOrd="0" presId="urn:microsoft.com/office/officeart/2005/8/layout/hierarchy1"/>
    <dgm:cxn modelId="{DC4FADDF-B977-44B7-AC4E-B266AB9D05CD}" type="presParOf" srcId="{FA2E55FE-DC6A-4303-9E1C-9F4D1371A7B6}" destId="{9421BC0C-79A8-4668-BA2F-3D593CD0C220}" srcOrd="7" destOrd="0" presId="urn:microsoft.com/office/officeart/2005/8/layout/hierarchy1"/>
    <dgm:cxn modelId="{3621C584-B04A-4CFB-87B7-FAC936C2BAC2}" type="presParOf" srcId="{9421BC0C-79A8-4668-BA2F-3D593CD0C220}" destId="{0E3943BF-DEBC-4915-90AB-08706E5C806E}" srcOrd="0" destOrd="0" presId="urn:microsoft.com/office/officeart/2005/8/layout/hierarchy1"/>
    <dgm:cxn modelId="{AC8C1791-326C-4FD3-88DC-2EC29E21211C}" type="presParOf" srcId="{0E3943BF-DEBC-4915-90AB-08706E5C806E}" destId="{2A124B6B-9B2B-4C87-A1AE-01CBD8F5C3CD}" srcOrd="0" destOrd="0" presId="urn:microsoft.com/office/officeart/2005/8/layout/hierarchy1"/>
    <dgm:cxn modelId="{DE46FDC9-0B09-4133-BBFB-FC060F2715B7}" type="presParOf" srcId="{0E3943BF-DEBC-4915-90AB-08706E5C806E}" destId="{279B79E8-B6A5-4CB9-BF74-1A27E589D17F}" srcOrd="1" destOrd="0" presId="urn:microsoft.com/office/officeart/2005/8/layout/hierarchy1"/>
    <dgm:cxn modelId="{3E193504-2F2B-4465-9882-DACF6388E32F}" type="presParOf" srcId="{9421BC0C-79A8-4668-BA2F-3D593CD0C220}" destId="{3BE85C08-7FA4-4361-ADB8-07E629588AC7}" srcOrd="1" destOrd="0" presId="urn:microsoft.com/office/officeart/2005/8/layout/hierarchy1"/>
    <dgm:cxn modelId="{04475955-DFF9-441A-A771-CE8E46B829DC}" type="presParOf" srcId="{FA2E55FE-DC6A-4303-9E1C-9F4D1371A7B6}" destId="{F3F51707-9612-4CF6-833E-09434C29506B}" srcOrd="8" destOrd="0" presId="urn:microsoft.com/office/officeart/2005/8/layout/hierarchy1"/>
    <dgm:cxn modelId="{C0D94BBF-1C5E-44D5-BA97-11548F2E6D9B}" type="presParOf" srcId="{FA2E55FE-DC6A-4303-9E1C-9F4D1371A7B6}" destId="{E33A031B-78E4-4180-8112-F0EC37BA60C8}" srcOrd="9" destOrd="0" presId="urn:microsoft.com/office/officeart/2005/8/layout/hierarchy1"/>
    <dgm:cxn modelId="{B0D8C463-C469-43CE-95A8-8936ED81CE66}" type="presParOf" srcId="{E33A031B-78E4-4180-8112-F0EC37BA60C8}" destId="{96211484-CFA5-4D70-819A-26493E0788BB}" srcOrd="0" destOrd="0" presId="urn:microsoft.com/office/officeart/2005/8/layout/hierarchy1"/>
    <dgm:cxn modelId="{00EFF9F9-6FE2-4547-9826-8A10A67E2885}" type="presParOf" srcId="{96211484-CFA5-4D70-819A-26493E0788BB}" destId="{7F73B461-BEE9-446A-A7BE-AD4D4D8A1CE2}" srcOrd="0" destOrd="0" presId="urn:microsoft.com/office/officeart/2005/8/layout/hierarchy1"/>
    <dgm:cxn modelId="{6562B586-5161-4D1D-B5EB-E56C2A4F7D52}" type="presParOf" srcId="{96211484-CFA5-4D70-819A-26493E0788BB}" destId="{0C3BEF14-C152-43DB-B96A-CF1A7170938E}" srcOrd="1" destOrd="0" presId="urn:microsoft.com/office/officeart/2005/8/layout/hierarchy1"/>
    <dgm:cxn modelId="{227D9092-8E13-4F3D-A85C-DB51885339FE}" type="presParOf" srcId="{E33A031B-78E4-4180-8112-F0EC37BA60C8}" destId="{565D5EBD-2CA2-4E76-9B56-1445769673EA}" srcOrd="1" destOrd="0" presId="urn:microsoft.com/office/officeart/2005/8/layout/hierarchy1"/>
    <dgm:cxn modelId="{4D29AFE3-9C60-4F84-8EE5-7CEFAC537E5C}" type="presParOf" srcId="{FA2E55FE-DC6A-4303-9E1C-9F4D1371A7B6}" destId="{7E8395AC-9653-4878-BDEF-A88E38EAFA47}" srcOrd="10" destOrd="0" presId="urn:microsoft.com/office/officeart/2005/8/layout/hierarchy1"/>
    <dgm:cxn modelId="{E6B59947-98E4-4C5D-8ED0-A973B1A6BC2A}" type="presParOf" srcId="{FA2E55FE-DC6A-4303-9E1C-9F4D1371A7B6}" destId="{DA6B2882-59BF-44E7-B9F9-76B8E90F432D}" srcOrd="11" destOrd="0" presId="urn:microsoft.com/office/officeart/2005/8/layout/hierarchy1"/>
    <dgm:cxn modelId="{E95387D3-C9C7-455D-940F-EA745E0875C6}" type="presParOf" srcId="{DA6B2882-59BF-44E7-B9F9-76B8E90F432D}" destId="{3DEEDCCB-89DA-43BC-8609-74B3197A53DF}" srcOrd="0" destOrd="0" presId="urn:microsoft.com/office/officeart/2005/8/layout/hierarchy1"/>
    <dgm:cxn modelId="{FAA1DA51-D0D6-4110-AF06-4D85144D706B}" type="presParOf" srcId="{3DEEDCCB-89DA-43BC-8609-74B3197A53DF}" destId="{0D7436A5-30AD-47A0-B8FF-83B78A03F8B2}" srcOrd="0" destOrd="0" presId="urn:microsoft.com/office/officeart/2005/8/layout/hierarchy1"/>
    <dgm:cxn modelId="{C540A854-956F-4251-B1AA-DB52BDBF491D}" type="presParOf" srcId="{3DEEDCCB-89DA-43BC-8609-74B3197A53DF}" destId="{A09DF1B1-79FC-421E-8761-E1663EB42EE3}" srcOrd="1" destOrd="0" presId="urn:microsoft.com/office/officeart/2005/8/layout/hierarchy1"/>
    <dgm:cxn modelId="{3C7FF230-C962-461E-98EE-4B7EABFE07D2}" type="presParOf" srcId="{DA6B2882-59BF-44E7-B9F9-76B8E90F432D}" destId="{7BC4ACE7-603A-4B5D-BE81-7EE8669B507E}" srcOrd="1" destOrd="0" presId="urn:microsoft.com/office/officeart/2005/8/layout/hierarchy1"/>
    <dgm:cxn modelId="{1D4E991A-B2DC-4FE5-BCC9-5DCE659984B4}" type="presParOf" srcId="{FA2E55FE-DC6A-4303-9E1C-9F4D1371A7B6}" destId="{190F042B-9110-4C28-B5DE-B074E3BA3897}" srcOrd="12" destOrd="0" presId="urn:microsoft.com/office/officeart/2005/8/layout/hierarchy1"/>
    <dgm:cxn modelId="{9979CB13-078F-4289-8638-361A9216FBD2}" type="presParOf" srcId="{FA2E55FE-DC6A-4303-9E1C-9F4D1371A7B6}" destId="{A9B861C6-DF05-4AEA-B3CF-0DCD75970B6A}" srcOrd="13" destOrd="0" presId="urn:microsoft.com/office/officeart/2005/8/layout/hierarchy1"/>
    <dgm:cxn modelId="{E5D075EF-7672-4F3B-9ACB-7C1A1F8CCF8C}" type="presParOf" srcId="{A9B861C6-DF05-4AEA-B3CF-0DCD75970B6A}" destId="{2CFA4C5F-C649-4E54-9690-91A152314839}" srcOrd="0" destOrd="0" presId="urn:microsoft.com/office/officeart/2005/8/layout/hierarchy1"/>
    <dgm:cxn modelId="{36C4E97B-D681-4AAE-8C29-1105320567C6}" type="presParOf" srcId="{2CFA4C5F-C649-4E54-9690-91A152314839}" destId="{2A96A537-224E-4C44-A7C2-4B614BF82500}" srcOrd="0" destOrd="0" presId="urn:microsoft.com/office/officeart/2005/8/layout/hierarchy1"/>
    <dgm:cxn modelId="{40F6819A-2A92-4E60-B565-1069738AE36C}" type="presParOf" srcId="{2CFA4C5F-C649-4E54-9690-91A152314839}" destId="{F287FE36-84C7-4684-8ECF-3ECEF2AFAB7B}" srcOrd="1" destOrd="0" presId="urn:microsoft.com/office/officeart/2005/8/layout/hierarchy1"/>
    <dgm:cxn modelId="{EDAE82D3-424A-4FD9-B611-A009294DF908}" type="presParOf" srcId="{A9B861C6-DF05-4AEA-B3CF-0DCD75970B6A}" destId="{F15F4766-E44B-4E70-B7DC-05D17B33E768}" srcOrd="1" destOrd="0" presId="urn:microsoft.com/office/officeart/2005/8/layout/hierarchy1"/>
    <dgm:cxn modelId="{E3BD4C54-D479-4158-AD66-206F5D643D55}" type="presParOf" srcId="{FA2E55FE-DC6A-4303-9E1C-9F4D1371A7B6}" destId="{79EB7CBC-F504-4BFD-B055-AA62B71D4F47}" srcOrd="14" destOrd="0" presId="urn:microsoft.com/office/officeart/2005/8/layout/hierarchy1"/>
    <dgm:cxn modelId="{7BEBC5DD-FC08-45A5-9308-7389EE33D4CD}" type="presParOf" srcId="{FA2E55FE-DC6A-4303-9E1C-9F4D1371A7B6}" destId="{0DD49A27-FA0E-4704-A860-FC65B706C4A1}" srcOrd="15" destOrd="0" presId="urn:microsoft.com/office/officeart/2005/8/layout/hierarchy1"/>
    <dgm:cxn modelId="{7DEB8241-720D-49E6-88ED-E326992C0C53}" type="presParOf" srcId="{0DD49A27-FA0E-4704-A860-FC65B706C4A1}" destId="{5C2AAA05-5F0C-413A-8EA4-E417589C0AE2}" srcOrd="0" destOrd="0" presId="urn:microsoft.com/office/officeart/2005/8/layout/hierarchy1"/>
    <dgm:cxn modelId="{C7D6FA04-488B-4B78-8AF9-B5BBD231D39C}" type="presParOf" srcId="{5C2AAA05-5F0C-413A-8EA4-E417589C0AE2}" destId="{DB3AE6FF-A57C-4463-B82D-DE33A23504D7}" srcOrd="0" destOrd="0" presId="urn:microsoft.com/office/officeart/2005/8/layout/hierarchy1"/>
    <dgm:cxn modelId="{D4F31E66-DAC1-4636-B86B-3D712CDC2556}" type="presParOf" srcId="{5C2AAA05-5F0C-413A-8EA4-E417589C0AE2}" destId="{1018C2CE-1AB2-4841-B765-FC2FA358F220}" srcOrd="1" destOrd="0" presId="urn:microsoft.com/office/officeart/2005/8/layout/hierarchy1"/>
    <dgm:cxn modelId="{99132EAA-4D64-46A5-AD73-BA93A8AFF4E9}" type="presParOf" srcId="{0DD49A27-FA0E-4704-A860-FC65B706C4A1}" destId="{687BEC38-4D7A-4F5F-A12F-AC57BF32CBD4}" srcOrd="1" destOrd="0" presId="urn:microsoft.com/office/officeart/2005/8/layout/hierarchy1"/>
    <dgm:cxn modelId="{0CE64D02-3D6E-4280-860F-5BE325F9BCA2}" type="presParOf" srcId="{2B4EF84A-6DC0-4CA5-9D0C-90623B708817}" destId="{FFA1D1A8-8B77-4532-9971-1840CF308F4B}" srcOrd="1" destOrd="0" presId="urn:microsoft.com/office/officeart/2005/8/layout/hierarchy1"/>
    <dgm:cxn modelId="{BF855015-AFAC-426B-8F8E-F406D6EFB720}" type="presParOf" srcId="{FFA1D1A8-8B77-4532-9971-1840CF308F4B}" destId="{61EC338C-E763-4F9F-9329-20F657ADAE00}" srcOrd="0" destOrd="0" presId="urn:microsoft.com/office/officeart/2005/8/layout/hierarchy1"/>
    <dgm:cxn modelId="{14BAC075-AF5B-49DE-ADB3-5E3F63A3C479}" type="presParOf" srcId="{61EC338C-E763-4F9F-9329-20F657ADAE00}" destId="{B726D9BF-10C5-4643-9AA2-2D09629477C1}" srcOrd="0" destOrd="0" presId="urn:microsoft.com/office/officeart/2005/8/layout/hierarchy1"/>
    <dgm:cxn modelId="{73C7ABDF-C542-4F00-9393-4597D823A1DA}" type="presParOf" srcId="{61EC338C-E763-4F9F-9329-20F657ADAE00}" destId="{1CF263F7-D787-4290-9B8C-70613F51DE62}" srcOrd="1" destOrd="0" presId="urn:microsoft.com/office/officeart/2005/8/layout/hierarchy1"/>
    <dgm:cxn modelId="{D31F9942-FBB3-4D0D-8DC3-5D8296D6724D}" type="presParOf" srcId="{FFA1D1A8-8B77-4532-9971-1840CF308F4B}" destId="{0C020515-F774-4B03-8E34-0D896E14B18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59136-8EC1-4F63-96F5-7157647878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0776EE-745E-4554-93C8-9D0130B690F6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3600" b="1" dirty="0" err="1">
              <a:latin typeface="Agency FB" pitchFamily="34" charset="0"/>
            </a:rPr>
            <a:t>Ketua</a:t>
          </a:r>
          <a:r>
            <a:rPr lang="en-US" sz="3600" b="1" dirty="0">
              <a:latin typeface="Agency FB" pitchFamily="34" charset="0"/>
            </a:rPr>
            <a:t> </a:t>
          </a:r>
          <a:r>
            <a:rPr lang="en-US" sz="3600" b="1" dirty="0" err="1">
              <a:latin typeface="Agency FB" pitchFamily="34" charset="0"/>
            </a:rPr>
            <a:t>Borang</a:t>
          </a:r>
          <a:endParaRPr lang="en-US" sz="3600" b="1" dirty="0">
            <a:latin typeface="Agency FB" pitchFamily="34" charset="0"/>
          </a:endParaRPr>
        </a:p>
      </dgm:t>
    </dgm:pt>
    <dgm:pt modelId="{CC29A9B0-8D4B-4082-9559-C2237360D98D}" type="parTrans" cxnId="{66A73EC0-3F41-4715-A5B8-A3A52444BC4D}">
      <dgm:prSet/>
      <dgm:spPr/>
      <dgm:t>
        <a:bodyPr/>
        <a:lstStyle/>
        <a:p>
          <a:endParaRPr lang="en-US"/>
        </a:p>
      </dgm:t>
    </dgm:pt>
    <dgm:pt modelId="{9BA75EC6-289D-4F61-83EF-6B043A6F2631}" type="sibTrans" cxnId="{66A73EC0-3F41-4715-A5B8-A3A52444BC4D}">
      <dgm:prSet/>
      <dgm:spPr/>
      <dgm:t>
        <a:bodyPr/>
        <a:lstStyle/>
        <a:p>
          <a:endParaRPr lang="en-US"/>
        </a:p>
      </dgm:t>
    </dgm:pt>
    <dgm:pt modelId="{25E6D5D8-830F-41DC-9BA0-EF143894CC4B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>
              <a:latin typeface="Agency FB" pitchFamily="34" charset="0"/>
            </a:rPr>
            <a:t>Evaluator 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 1  &amp; 2</a:t>
          </a:r>
        </a:p>
      </dgm:t>
    </dgm:pt>
    <dgm:pt modelId="{3516E1C2-C5A1-4510-8651-7C5BA133E35D}" type="parTrans" cxnId="{66998B09-F5FF-41AC-9735-D8D3659B70B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25B2EB96-874D-4AB4-BEEE-E0D3B90A0A8B}" type="sibTrans" cxnId="{66998B09-F5FF-41AC-9735-D8D3659B70B7}">
      <dgm:prSet/>
      <dgm:spPr/>
      <dgm:t>
        <a:bodyPr/>
        <a:lstStyle/>
        <a:p>
          <a:endParaRPr lang="en-US"/>
        </a:p>
      </dgm:t>
    </dgm:pt>
    <dgm:pt modelId="{45902884-90BD-460F-B419-33F30EF371AF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>
              <a:latin typeface="Agency FB" pitchFamily="34" charset="0"/>
            </a:rPr>
            <a:t>Evaluator 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5 &amp; 6</a:t>
          </a:r>
        </a:p>
      </dgm:t>
    </dgm:pt>
    <dgm:pt modelId="{76E9D9A8-017B-4FE6-A87C-E8F0F463053C}" type="parTrans" cxnId="{E23A4D89-E24A-4665-A036-2B1C09A278B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308A1144-9AE6-45FD-862D-5CD7B71587F4}" type="sibTrans" cxnId="{E23A4D89-E24A-4665-A036-2B1C09A278BB}">
      <dgm:prSet/>
      <dgm:spPr/>
      <dgm:t>
        <a:bodyPr/>
        <a:lstStyle/>
        <a:p>
          <a:endParaRPr lang="en-US"/>
        </a:p>
      </dgm:t>
    </dgm:pt>
    <dgm:pt modelId="{26AE1454-96F9-46F9-A1C0-05392CD9217C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>
              <a:latin typeface="Agency FB" pitchFamily="34" charset="0"/>
            </a:rPr>
            <a:t>Evaluator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3 &amp; 4</a:t>
          </a:r>
        </a:p>
      </dgm:t>
    </dgm:pt>
    <dgm:pt modelId="{511A307A-2D25-4BA0-9012-7F9EEBE2C876}" type="parTrans" cxnId="{DF81C48D-FC95-4244-BA41-5612BCF44C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15759C00-AF58-4712-AEA8-A31CA3D3104B}" type="sibTrans" cxnId="{DF81C48D-FC95-4244-BA41-5612BCF44C61}">
      <dgm:prSet/>
      <dgm:spPr/>
      <dgm:t>
        <a:bodyPr/>
        <a:lstStyle/>
        <a:p>
          <a:endParaRPr lang="en-US"/>
        </a:p>
      </dgm:t>
    </dgm:pt>
    <dgm:pt modelId="{E24277EE-3DF6-4338-A3C7-4208CAE5938A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>
              <a:latin typeface="Agency FB" pitchFamily="34" charset="0"/>
            </a:rPr>
            <a:t>Evaluator 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7 &amp; ED</a:t>
          </a:r>
        </a:p>
      </dgm:t>
    </dgm:pt>
    <dgm:pt modelId="{3E2C9009-BAAA-4CEA-9252-C1DEA91D3DD6}" type="parTrans" cxnId="{C851A788-EFB8-4D7D-83C2-14FD2CB19D7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1800" b="1">
            <a:latin typeface="Agency FB" pitchFamily="34" charset="0"/>
          </a:endParaRPr>
        </a:p>
      </dgm:t>
    </dgm:pt>
    <dgm:pt modelId="{60A73FFB-2680-4B13-A640-32D189712D82}" type="sibTrans" cxnId="{C851A788-EFB8-4D7D-83C2-14FD2CB19D7F}">
      <dgm:prSet/>
      <dgm:spPr/>
      <dgm:t>
        <a:bodyPr/>
        <a:lstStyle/>
        <a:p>
          <a:endParaRPr lang="en-US"/>
        </a:p>
      </dgm:t>
    </dgm:pt>
    <dgm:pt modelId="{370E1C36-1B9A-4DD6-9D29-93DFFC10A16D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 err="1">
              <a:latin typeface="Agency FB" pitchFamily="34" charset="0"/>
            </a:rPr>
            <a:t>Koordinator</a:t>
          </a:r>
          <a:r>
            <a:rPr lang="en-US" sz="2400" b="1" dirty="0">
              <a:latin typeface="Agency FB" pitchFamily="34" charset="0"/>
            </a:rPr>
            <a:t>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 1 &amp; 2</a:t>
          </a:r>
        </a:p>
      </dgm:t>
    </dgm:pt>
    <dgm:pt modelId="{1FCDF412-8785-41AC-A362-6C5649B41FA7}" type="parTrans" cxnId="{90654768-A41D-4E5C-BB6E-98F9DEAE686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F026AD4D-F8F9-4370-B0C2-82246A3F5122}" type="sibTrans" cxnId="{90654768-A41D-4E5C-BB6E-98F9DEAE6869}">
      <dgm:prSet/>
      <dgm:spPr/>
      <dgm:t>
        <a:bodyPr/>
        <a:lstStyle/>
        <a:p>
          <a:endParaRPr lang="en-US"/>
        </a:p>
      </dgm:t>
    </dgm:pt>
    <dgm:pt modelId="{DF1D68E0-954D-47D3-AD55-3ECC9FD0A86D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 err="1">
              <a:latin typeface="Agency FB" pitchFamily="34" charset="0"/>
            </a:rPr>
            <a:t>Koordinator</a:t>
          </a:r>
          <a:r>
            <a:rPr lang="en-US" sz="2400" b="1" dirty="0">
              <a:latin typeface="Agency FB" pitchFamily="34" charset="0"/>
            </a:rPr>
            <a:t>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 2 &amp; 4</a:t>
          </a:r>
        </a:p>
      </dgm:t>
    </dgm:pt>
    <dgm:pt modelId="{8220909A-E499-467C-A46F-6105E47D4327}" type="parTrans" cxnId="{7626022A-13E4-4682-BD6C-47DC56B3C8C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F29C4A66-1BB3-4204-A32F-7DAD7E9EAF2C}" type="sibTrans" cxnId="{7626022A-13E4-4682-BD6C-47DC56B3C8C8}">
      <dgm:prSet/>
      <dgm:spPr/>
      <dgm:t>
        <a:bodyPr/>
        <a:lstStyle/>
        <a:p>
          <a:endParaRPr lang="en-US"/>
        </a:p>
      </dgm:t>
    </dgm:pt>
    <dgm:pt modelId="{91DB3389-6778-471F-87AF-E0B8F44EE362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 err="1">
              <a:latin typeface="Agency FB" pitchFamily="34" charset="0"/>
            </a:rPr>
            <a:t>Koordinator</a:t>
          </a:r>
          <a:r>
            <a:rPr lang="en-US" sz="2400" b="1" dirty="0">
              <a:latin typeface="Agency FB" pitchFamily="34" charset="0"/>
            </a:rPr>
            <a:t>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 5 &amp; 6</a:t>
          </a:r>
        </a:p>
      </dgm:t>
    </dgm:pt>
    <dgm:pt modelId="{47C60E26-F6D8-4BA2-BCA4-4E7327ACAD4E}" type="parTrans" cxnId="{ABBE2988-4470-4C20-B67E-F0DBDE55D4C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9CDF436F-9881-46CB-AC15-C60018FA35D7}" type="sibTrans" cxnId="{ABBE2988-4470-4C20-B67E-F0DBDE55D4C3}">
      <dgm:prSet/>
      <dgm:spPr/>
      <dgm:t>
        <a:bodyPr/>
        <a:lstStyle/>
        <a:p>
          <a:endParaRPr lang="en-US"/>
        </a:p>
      </dgm:t>
    </dgm:pt>
    <dgm:pt modelId="{F049E393-462D-4440-8D5C-A21CA072B20B}">
      <dgm:prSet custT="1"/>
      <dgm:spPr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 err="1">
              <a:latin typeface="Agency FB" pitchFamily="34" charset="0"/>
            </a:rPr>
            <a:t>Koordinator</a:t>
          </a:r>
          <a:r>
            <a:rPr lang="en-US" sz="2400" b="1" dirty="0">
              <a:latin typeface="Agency FB" pitchFamily="34" charset="0"/>
            </a:rPr>
            <a:t> </a:t>
          </a:r>
          <a:r>
            <a:rPr lang="en-US" sz="2400" b="1" dirty="0" err="1">
              <a:latin typeface="Agency FB" pitchFamily="34" charset="0"/>
            </a:rPr>
            <a:t>Standar</a:t>
          </a:r>
          <a:r>
            <a:rPr lang="en-US" sz="2400" b="1" dirty="0">
              <a:latin typeface="Agency FB" pitchFamily="34" charset="0"/>
            </a:rPr>
            <a:t>           7 &amp; ED</a:t>
          </a:r>
        </a:p>
      </dgm:t>
    </dgm:pt>
    <dgm:pt modelId="{9ECC2D98-3EDA-41CA-8227-5C8A246513E8}" type="parTrans" cxnId="{50466A8D-6E0E-4C45-A167-ADB7D918922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832CAB60-42EF-44AE-A236-B4EBD308F8C9}" type="sibTrans" cxnId="{50466A8D-6E0E-4C45-A167-ADB7D918922A}">
      <dgm:prSet/>
      <dgm:spPr/>
      <dgm:t>
        <a:bodyPr/>
        <a:lstStyle/>
        <a:p>
          <a:endParaRPr lang="en-US"/>
        </a:p>
      </dgm:t>
    </dgm:pt>
    <dgm:pt modelId="{2B4EF84A-6DC0-4CA5-9D0C-90623B708817}" type="pres">
      <dgm:prSet presAssocID="{88559136-8EC1-4F63-96F5-7157647878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527FB5B-C2A3-4120-9B03-740E2D50292E}" type="pres">
      <dgm:prSet presAssocID="{330776EE-745E-4554-93C8-9D0130B690F6}" presName="hierRoot1" presStyleCnt="0"/>
      <dgm:spPr/>
    </dgm:pt>
    <dgm:pt modelId="{ACBC7867-9A77-4BC3-B9FA-7500BD0490F0}" type="pres">
      <dgm:prSet presAssocID="{330776EE-745E-4554-93C8-9D0130B690F6}" presName="composite" presStyleCnt="0"/>
      <dgm:spPr/>
    </dgm:pt>
    <dgm:pt modelId="{8BAD7FBA-BC37-4B5C-968B-2A624A5D6BB0}" type="pres">
      <dgm:prSet presAssocID="{330776EE-745E-4554-93C8-9D0130B690F6}" presName="background" presStyleLbl="node0" presStyleIdx="0" presStyleCnt="1"/>
      <dgm:spPr>
        <a:ln>
          <a:solidFill>
            <a:srgbClr val="002060"/>
          </a:solidFill>
        </a:ln>
      </dgm:spPr>
    </dgm:pt>
    <dgm:pt modelId="{002DE362-D70F-48F4-B651-E4D2830A3019}" type="pres">
      <dgm:prSet presAssocID="{330776EE-745E-4554-93C8-9D0130B690F6}" presName="text" presStyleLbl="fgAcc0" presStyleIdx="0" presStyleCnt="1" custScaleX="222430" custScaleY="95484" custLinFactNeighborX="2021" custLinFactNeighborY="-54956">
        <dgm:presLayoutVars>
          <dgm:chPref val="3"/>
        </dgm:presLayoutVars>
      </dgm:prSet>
      <dgm:spPr/>
    </dgm:pt>
    <dgm:pt modelId="{FA2E55FE-DC6A-4303-9E1C-9F4D1371A7B6}" type="pres">
      <dgm:prSet presAssocID="{330776EE-745E-4554-93C8-9D0130B690F6}" presName="hierChild2" presStyleCnt="0"/>
      <dgm:spPr/>
    </dgm:pt>
    <dgm:pt modelId="{96E57954-C7C4-41FD-BEB8-6BE5776D02A4}" type="pres">
      <dgm:prSet presAssocID="{3516E1C2-C5A1-4510-8651-7C5BA133E35D}" presName="Name10" presStyleLbl="parChTrans1D2" presStyleIdx="0" presStyleCnt="4"/>
      <dgm:spPr/>
    </dgm:pt>
    <dgm:pt modelId="{BE80B765-C961-4C7E-B16C-1BBE4D58C542}" type="pres">
      <dgm:prSet presAssocID="{25E6D5D8-830F-41DC-9BA0-EF143894CC4B}" presName="hierRoot2" presStyleCnt="0"/>
      <dgm:spPr/>
    </dgm:pt>
    <dgm:pt modelId="{BF351FAE-C1C6-4323-B458-0B5F76BD4737}" type="pres">
      <dgm:prSet presAssocID="{25E6D5D8-830F-41DC-9BA0-EF143894CC4B}" presName="composite2" presStyleCnt="0"/>
      <dgm:spPr/>
    </dgm:pt>
    <dgm:pt modelId="{A14B2AAF-E071-4F19-BDAF-4E83326D6F9D}" type="pres">
      <dgm:prSet presAssocID="{25E6D5D8-830F-41DC-9BA0-EF143894CC4B}" presName="background2" presStyleLbl="node2" presStyleIdx="0" presStyleCnt="4"/>
      <dgm:spPr>
        <a:ln>
          <a:solidFill>
            <a:srgbClr val="002060"/>
          </a:solidFill>
        </a:ln>
      </dgm:spPr>
    </dgm:pt>
    <dgm:pt modelId="{781C2ED2-28B4-4C30-BE54-1A2A1E443425}" type="pres">
      <dgm:prSet presAssocID="{25E6D5D8-830F-41DC-9BA0-EF143894CC4B}" presName="text2" presStyleLbl="fgAcc2" presStyleIdx="0" presStyleCnt="4" custScaleY="106764">
        <dgm:presLayoutVars>
          <dgm:chPref val="3"/>
        </dgm:presLayoutVars>
      </dgm:prSet>
      <dgm:spPr/>
    </dgm:pt>
    <dgm:pt modelId="{BC472B68-F8EF-4240-9F45-95BD1B8B6A13}" type="pres">
      <dgm:prSet presAssocID="{25E6D5D8-830F-41DC-9BA0-EF143894CC4B}" presName="hierChild3" presStyleCnt="0"/>
      <dgm:spPr/>
    </dgm:pt>
    <dgm:pt modelId="{195FC494-C0F0-49E4-947C-D4C6B946B056}" type="pres">
      <dgm:prSet presAssocID="{1FCDF412-8785-41AC-A362-6C5649B41FA7}" presName="Name17" presStyleLbl="parChTrans1D3" presStyleIdx="0" presStyleCnt="4"/>
      <dgm:spPr/>
    </dgm:pt>
    <dgm:pt modelId="{941213FF-9A66-4F17-96C0-18E09A98CD6F}" type="pres">
      <dgm:prSet presAssocID="{370E1C36-1B9A-4DD6-9D29-93DFFC10A16D}" presName="hierRoot3" presStyleCnt="0"/>
      <dgm:spPr/>
    </dgm:pt>
    <dgm:pt modelId="{5D62D47F-B8E4-40BD-B005-58032C0EE0A8}" type="pres">
      <dgm:prSet presAssocID="{370E1C36-1B9A-4DD6-9D29-93DFFC10A16D}" presName="composite3" presStyleCnt="0"/>
      <dgm:spPr/>
    </dgm:pt>
    <dgm:pt modelId="{3BAF70B2-062F-4DF9-85F9-7EF076E98048}" type="pres">
      <dgm:prSet presAssocID="{370E1C36-1B9A-4DD6-9D29-93DFFC10A16D}" presName="background3" presStyleLbl="node3" presStyleIdx="0" presStyleCnt="4"/>
      <dgm:spPr>
        <a:ln>
          <a:solidFill>
            <a:srgbClr val="002060"/>
          </a:solidFill>
        </a:ln>
      </dgm:spPr>
    </dgm:pt>
    <dgm:pt modelId="{89D589BF-D099-4CBB-BAB5-FCBFD0109FD8}" type="pres">
      <dgm:prSet presAssocID="{370E1C36-1B9A-4DD6-9D29-93DFFC10A16D}" presName="text3" presStyleLbl="fgAcc3" presStyleIdx="0" presStyleCnt="4">
        <dgm:presLayoutVars>
          <dgm:chPref val="3"/>
        </dgm:presLayoutVars>
      </dgm:prSet>
      <dgm:spPr/>
    </dgm:pt>
    <dgm:pt modelId="{F9BF8E36-8821-46ED-942F-F8E6650CA421}" type="pres">
      <dgm:prSet presAssocID="{370E1C36-1B9A-4DD6-9D29-93DFFC10A16D}" presName="hierChild4" presStyleCnt="0"/>
      <dgm:spPr/>
    </dgm:pt>
    <dgm:pt modelId="{F3F51707-9612-4CF6-833E-09434C29506B}" type="pres">
      <dgm:prSet presAssocID="{511A307A-2D25-4BA0-9012-7F9EEBE2C876}" presName="Name10" presStyleLbl="parChTrans1D2" presStyleIdx="1" presStyleCnt="4"/>
      <dgm:spPr/>
    </dgm:pt>
    <dgm:pt modelId="{E33A031B-78E4-4180-8112-F0EC37BA60C8}" type="pres">
      <dgm:prSet presAssocID="{26AE1454-96F9-46F9-A1C0-05392CD9217C}" presName="hierRoot2" presStyleCnt="0"/>
      <dgm:spPr/>
    </dgm:pt>
    <dgm:pt modelId="{96211484-CFA5-4D70-819A-26493E0788BB}" type="pres">
      <dgm:prSet presAssocID="{26AE1454-96F9-46F9-A1C0-05392CD9217C}" presName="composite2" presStyleCnt="0"/>
      <dgm:spPr/>
    </dgm:pt>
    <dgm:pt modelId="{7F73B461-BEE9-446A-A7BE-AD4D4D8A1CE2}" type="pres">
      <dgm:prSet presAssocID="{26AE1454-96F9-46F9-A1C0-05392CD9217C}" presName="background2" presStyleLbl="node2" presStyleIdx="1" presStyleCnt="4"/>
      <dgm:spPr>
        <a:ln>
          <a:solidFill>
            <a:srgbClr val="002060"/>
          </a:solidFill>
        </a:ln>
      </dgm:spPr>
    </dgm:pt>
    <dgm:pt modelId="{0C3BEF14-C152-43DB-B96A-CF1A7170938E}" type="pres">
      <dgm:prSet presAssocID="{26AE1454-96F9-46F9-A1C0-05392CD9217C}" presName="text2" presStyleLbl="fgAcc2" presStyleIdx="1" presStyleCnt="4" custScaleY="106764">
        <dgm:presLayoutVars>
          <dgm:chPref val="3"/>
        </dgm:presLayoutVars>
      </dgm:prSet>
      <dgm:spPr/>
    </dgm:pt>
    <dgm:pt modelId="{565D5EBD-2CA2-4E76-9B56-1445769673EA}" type="pres">
      <dgm:prSet presAssocID="{26AE1454-96F9-46F9-A1C0-05392CD9217C}" presName="hierChild3" presStyleCnt="0"/>
      <dgm:spPr/>
    </dgm:pt>
    <dgm:pt modelId="{014D1FD6-F6BB-468D-8DD9-759DAB62C4ED}" type="pres">
      <dgm:prSet presAssocID="{8220909A-E499-467C-A46F-6105E47D4327}" presName="Name17" presStyleLbl="parChTrans1D3" presStyleIdx="1" presStyleCnt="4"/>
      <dgm:spPr/>
    </dgm:pt>
    <dgm:pt modelId="{13611DDA-43D2-41CA-A9EE-FE646499D395}" type="pres">
      <dgm:prSet presAssocID="{DF1D68E0-954D-47D3-AD55-3ECC9FD0A86D}" presName="hierRoot3" presStyleCnt="0"/>
      <dgm:spPr/>
    </dgm:pt>
    <dgm:pt modelId="{0CE669B2-5114-4863-958C-99C84D0BAE5C}" type="pres">
      <dgm:prSet presAssocID="{DF1D68E0-954D-47D3-AD55-3ECC9FD0A86D}" presName="composite3" presStyleCnt="0"/>
      <dgm:spPr/>
    </dgm:pt>
    <dgm:pt modelId="{DA9C1A8B-DBD6-4F6B-9895-CAD1CD4E85CF}" type="pres">
      <dgm:prSet presAssocID="{DF1D68E0-954D-47D3-AD55-3ECC9FD0A86D}" presName="background3" presStyleLbl="node3" presStyleIdx="1" presStyleCnt="4"/>
      <dgm:spPr>
        <a:ln>
          <a:solidFill>
            <a:srgbClr val="002060"/>
          </a:solidFill>
        </a:ln>
      </dgm:spPr>
    </dgm:pt>
    <dgm:pt modelId="{75DC3F9B-0CE6-4BB0-9F74-050CEE7F34A6}" type="pres">
      <dgm:prSet presAssocID="{DF1D68E0-954D-47D3-AD55-3ECC9FD0A86D}" presName="text3" presStyleLbl="fgAcc3" presStyleIdx="1" presStyleCnt="4">
        <dgm:presLayoutVars>
          <dgm:chPref val="3"/>
        </dgm:presLayoutVars>
      </dgm:prSet>
      <dgm:spPr/>
    </dgm:pt>
    <dgm:pt modelId="{9AB2DA1C-678E-47D0-8B5D-1CF39142A479}" type="pres">
      <dgm:prSet presAssocID="{DF1D68E0-954D-47D3-AD55-3ECC9FD0A86D}" presName="hierChild4" presStyleCnt="0"/>
      <dgm:spPr/>
    </dgm:pt>
    <dgm:pt modelId="{7E8395AC-9653-4878-BDEF-A88E38EAFA47}" type="pres">
      <dgm:prSet presAssocID="{76E9D9A8-017B-4FE6-A87C-E8F0F463053C}" presName="Name10" presStyleLbl="parChTrans1D2" presStyleIdx="2" presStyleCnt="4"/>
      <dgm:spPr/>
    </dgm:pt>
    <dgm:pt modelId="{DA6B2882-59BF-44E7-B9F9-76B8E90F432D}" type="pres">
      <dgm:prSet presAssocID="{45902884-90BD-460F-B419-33F30EF371AF}" presName="hierRoot2" presStyleCnt="0"/>
      <dgm:spPr/>
    </dgm:pt>
    <dgm:pt modelId="{3DEEDCCB-89DA-43BC-8609-74B3197A53DF}" type="pres">
      <dgm:prSet presAssocID="{45902884-90BD-460F-B419-33F30EF371AF}" presName="composite2" presStyleCnt="0"/>
      <dgm:spPr/>
    </dgm:pt>
    <dgm:pt modelId="{0D7436A5-30AD-47A0-B8FF-83B78A03F8B2}" type="pres">
      <dgm:prSet presAssocID="{45902884-90BD-460F-B419-33F30EF371AF}" presName="background2" presStyleLbl="node2" presStyleIdx="2" presStyleCnt="4"/>
      <dgm:spPr>
        <a:ln>
          <a:solidFill>
            <a:srgbClr val="002060"/>
          </a:solidFill>
        </a:ln>
      </dgm:spPr>
    </dgm:pt>
    <dgm:pt modelId="{A09DF1B1-79FC-421E-8761-E1663EB42EE3}" type="pres">
      <dgm:prSet presAssocID="{45902884-90BD-460F-B419-33F30EF371AF}" presName="text2" presStyleLbl="fgAcc2" presStyleIdx="2" presStyleCnt="4" custScaleY="106764">
        <dgm:presLayoutVars>
          <dgm:chPref val="3"/>
        </dgm:presLayoutVars>
      </dgm:prSet>
      <dgm:spPr/>
    </dgm:pt>
    <dgm:pt modelId="{7BC4ACE7-603A-4B5D-BE81-7EE8669B507E}" type="pres">
      <dgm:prSet presAssocID="{45902884-90BD-460F-B419-33F30EF371AF}" presName="hierChild3" presStyleCnt="0"/>
      <dgm:spPr/>
    </dgm:pt>
    <dgm:pt modelId="{18986501-1872-48CC-A12A-304EA5DDCE6A}" type="pres">
      <dgm:prSet presAssocID="{47C60E26-F6D8-4BA2-BCA4-4E7327ACAD4E}" presName="Name17" presStyleLbl="parChTrans1D3" presStyleIdx="2" presStyleCnt="4"/>
      <dgm:spPr/>
    </dgm:pt>
    <dgm:pt modelId="{595538EE-3C7C-40AB-8254-426872291CD8}" type="pres">
      <dgm:prSet presAssocID="{91DB3389-6778-471F-87AF-E0B8F44EE362}" presName="hierRoot3" presStyleCnt="0"/>
      <dgm:spPr/>
    </dgm:pt>
    <dgm:pt modelId="{D54FDD7D-CBD0-49A5-A7B7-A3C59117A380}" type="pres">
      <dgm:prSet presAssocID="{91DB3389-6778-471F-87AF-E0B8F44EE362}" presName="composite3" presStyleCnt="0"/>
      <dgm:spPr/>
    </dgm:pt>
    <dgm:pt modelId="{CA6612D4-C650-4092-AB55-0CF252C50EA8}" type="pres">
      <dgm:prSet presAssocID="{91DB3389-6778-471F-87AF-E0B8F44EE362}" presName="background3" presStyleLbl="node3" presStyleIdx="2" presStyleCnt="4"/>
      <dgm:spPr>
        <a:ln>
          <a:solidFill>
            <a:srgbClr val="002060"/>
          </a:solidFill>
        </a:ln>
      </dgm:spPr>
    </dgm:pt>
    <dgm:pt modelId="{5D7F3B53-E731-49E7-8638-9B3A82524669}" type="pres">
      <dgm:prSet presAssocID="{91DB3389-6778-471F-87AF-E0B8F44EE362}" presName="text3" presStyleLbl="fgAcc3" presStyleIdx="2" presStyleCnt="4">
        <dgm:presLayoutVars>
          <dgm:chPref val="3"/>
        </dgm:presLayoutVars>
      </dgm:prSet>
      <dgm:spPr/>
    </dgm:pt>
    <dgm:pt modelId="{EEECE37C-E1FE-43ED-ACA1-1E5F9D55C7DA}" type="pres">
      <dgm:prSet presAssocID="{91DB3389-6778-471F-87AF-E0B8F44EE362}" presName="hierChild4" presStyleCnt="0"/>
      <dgm:spPr/>
    </dgm:pt>
    <dgm:pt modelId="{190F042B-9110-4C28-B5DE-B074E3BA3897}" type="pres">
      <dgm:prSet presAssocID="{3E2C9009-BAAA-4CEA-9252-C1DEA91D3DD6}" presName="Name10" presStyleLbl="parChTrans1D2" presStyleIdx="3" presStyleCnt="4"/>
      <dgm:spPr/>
    </dgm:pt>
    <dgm:pt modelId="{A9B861C6-DF05-4AEA-B3CF-0DCD75970B6A}" type="pres">
      <dgm:prSet presAssocID="{E24277EE-3DF6-4338-A3C7-4208CAE5938A}" presName="hierRoot2" presStyleCnt="0"/>
      <dgm:spPr/>
    </dgm:pt>
    <dgm:pt modelId="{2CFA4C5F-C649-4E54-9690-91A152314839}" type="pres">
      <dgm:prSet presAssocID="{E24277EE-3DF6-4338-A3C7-4208CAE5938A}" presName="composite2" presStyleCnt="0"/>
      <dgm:spPr/>
    </dgm:pt>
    <dgm:pt modelId="{2A96A537-224E-4C44-A7C2-4B614BF82500}" type="pres">
      <dgm:prSet presAssocID="{E24277EE-3DF6-4338-A3C7-4208CAE5938A}" presName="background2" presStyleLbl="node2" presStyleIdx="3" presStyleCnt="4"/>
      <dgm:spPr>
        <a:ln>
          <a:solidFill>
            <a:srgbClr val="002060"/>
          </a:solidFill>
        </a:ln>
      </dgm:spPr>
    </dgm:pt>
    <dgm:pt modelId="{F287FE36-84C7-4684-8ECF-3ECEF2AFAB7B}" type="pres">
      <dgm:prSet presAssocID="{E24277EE-3DF6-4338-A3C7-4208CAE5938A}" presName="text2" presStyleLbl="fgAcc2" presStyleIdx="3" presStyleCnt="4" custScaleY="106764">
        <dgm:presLayoutVars>
          <dgm:chPref val="3"/>
        </dgm:presLayoutVars>
      </dgm:prSet>
      <dgm:spPr/>
    </dgm:pt>
    <dgm:pt modelId="{F15F4766-E44B-4E70-B7DC-05D17B33E768}" type="pres">
      <dgm:prSet presAssocID="{E24277EE-3DF6-4338-A3C7-4208CAE5938A}" presName="hierChild3" presStyleCnt="0"/>
      <dgm:spPr/>
    </dgm:pt>
    <dgm:pt modelId="{F60AAABD-C61A-4F2A-850C-11244C791A8F}" type="pres">
      <dgm:prSet presAssocID="{9ECC2D98-3EDA-41CA-8227-5C8A246513E8}" presName="Name17" presStyleLbl="parChTrans1D3" presStyleIdx="3" presStyleCnt="4"/>
      <dgm:spPr/>
    </dgm:pt>
    <dgm:pt modelId="{95DF6BC4-7930-45CB-8455-DFA21E16A602}" type="pres">
      <dgm:prSet presAssocID="{F049E393-462D-4440-8D5C-A21CA072B20B}" presName="hierRoot3" presStyleCnt="0"/>
      <dgm:spPr/>
    </dgm:pt>
    <dgm:pt modelId="{F1F094AD-BD43-4DF0-B54D-6A139D0B1502}" type="pres">
      <dgm:prSet presAssocID="{F049E393-462D-4440-8D5C-A21CA072B20B}" presName="composite3" presStyleCnt="0"/>
      <dgm:spPr/>
    </dgm:pt>
    <dgm:pt modelId="{95072893-9058-4BC5-B77A-3417C8505DA8}" type="pres">
      <dgm:prSet presAssocID="{F049E393-462D-4440-8D5C-A21CA072B20B}" presName="background3" presStyleLbl="node3" presStyleIdx="3" presStyleCnt="4"/>
      <dgm:spPr>
        <a:ln>
          <a:solidFill>
            <a:srgbClr val="002060"/>
          </a:solidFill>
        </a:ln>
      </dgm:spPr>
    </dgm:pt>
    <dgm:pt modelId="{4D19BC35-1D10-4036-A8D4-600B7919B492}" type="pres">
      <dgm:prSet presAssocID="{F049E393-462D-4440-8D5C-A21CA072B20B}" presName="text3" presStyleLbl="fgAcc3" presStyleIdx="3" presStyleCnt="4">
        <dgm:presLayoutVars>
          <dgm:chPref val="3"/>
        </dgm:presLayoutVars>
      </dgm:prSet>
      <dgm:spPr/>
    </dgm:pt>
    <dgm:pt modelId="{FF52D673-9593-4CCB-BADC-9C24B8D3B553}" type="pres">
      <dgm:prSet presAssocID="{F049E393-462D-4440-8D5C-A21CA072B20B}" presName="hierChild4" presStyleCnt="0"/>
      <dgm:spPr/>
    </dgm:pt>
  </dgm:ptLst>
  <dgm:cxnLst>
    <dgm:cxn modelId="{ABBE2988-4470-4C20-B67E-F0DBDE55D4C3}" srcId="{45902884-90BD-460F-B419-33F30EF371AF}" destId="{91DB3389-6778-471F-87AF-E0B8F44EE362}" srcOrd="0" destOrd="0" parTransId="{47C60E26-F6D8-4BA2-BCA4-4E7327ACAD4E}" sibTransId="{9CDF436F-9881-46CB-AC15-C60018FA35D7}"/>
    <dgm:cxn modelId="{0E1EE775-924B-45A1-A8DC-F84B9536B477}" type="presOf" srcId="{76E9D9A8-017B-4FE6-A87C-E8F0F463053C}" destId="{7E8395AC-9653-4878-BDEF-A88E38EAFA47}" srcOrd="0" destOrd="0" presId="urn:microsoft.com/office/officeart/2005/8/layout/hierarchy1"/>
    <dgm:cxn modelId="{90654768-A41D-4E5C-BB6E-98F9DEAE6869}" srcId="{25E6D5D8-830F-41DC-9BA0-EF143894CC4B}" destId="{370E1C36-1B9A-4DD6-9D29-93DFFC10A16D}" srcOrd="0" destOrd="0" parTransId="{1FCDF412-8785-41AC-A362-6C5649B41FA7}" sibTransId="{F026AD4D-F8F9-4370-B0C2-82246A3F5122}"/>
    <dgm:cxn modelId="{CC372859-75AA-4E59-A5C6-0BD4AF57D3F7}" type="presOf" srcId="{370E1C36-1B9A-4DD6-9D29-93DFFC10A16D}" destId="{89D589BF-D099-4CBB-BAB5-FCBFD0109FD8}" srcOrd="0" destOrd="0" presId="urn:microsoft.com/office/officeart/2005/8/layout/hierarchy1"/>
    <dgm:cxn modelId="{7626022A-13E4-4682-BD6C-47DC56B3C8C8}" srcId="{26AE1454-96F9-46F9-A1C0-05392CD9217C}" destId="{DF1D68E0-954D-47D3-AD55-3ECC9FD0A86D}" srcOrd="0" destOrd="0" parTransId="{8220909A-E499-467C-A46F-6105E47D4327}" sibTransId="{F29C4A66-1BB3-4204-A32F-7DAD7E9EAF2C}"/>
    <dgm:cxn modelId="{E860D4CD-68AF-4683-B770-C115E6B1CE39}" type="presOf" srcId="{88559136-8EC1-4F63-96F5-71576478784C}" destId="{2B4EF84A-6DC0-4CA5-9D0C-90623B708817}" srcOrd="0" destOrd="0" presId="urn:microsoft.com/office/officeart/2005/8/layout/hierarchy1"/>
    <dgm:cxn modelId="{66A73EC0-3F41-4715-A5B8-A3A52444BC4D}" srcId="{88559136-8EC1-4F63-96F5-71576478784C}" destId="{330776EE-745E-4554-93C8-9D0130B690F6}" srcOrd="0" destOrd="0" parTransId="{CC29A9B0-8D4B-4082-9559-C2237360D98D}" sibTransId="{9BA75EC6-289D-4F61-83EF-6B043A6F2631}"/>
    <dgm:cxn modelId="{9075DB81-2C59-4F17-B68C-0388E7F81409}" type="presOf" srcId="{F049E393-462D-4440-8D5C-A21CA072B20B}" destId="{4D19BC35-1D10-4036-A8D4-600B7919B492}" srcOrd="0" destOrd="0" presId="urn:microsoft.com/office/officeart/2005/8/layout/hierarchy1"/>
    <dgm:cxn modelId="{A2E4D807-5995-4119-A90B-850B25E356C5}" type="presOf" srcId="{8220909A-E499-467C-A46F-6105E47D4327}" destId="{014D1FD6-F6BB-468D-8DD9-759DAB62C4ED}" srcOrd="0" destOrd="0" presId="urn:microsoft.com/office/officeart/2005/8/layout/hierarchy1"/>
    <dgm:cxn modelId="{32AE5192-E1E6-4492-9458-AD19ADE89FA5}" type="presOf" srcId="{45902884-90BD-460F-B419-33F30EF371AF}" destId="{A09DF1B1-79FC-421E-8761-E1663EB42EE3}" srcOrd="0" destOrd="0" presId="urn:microsoft.com/office/officeart/2005/8/layout/hierarchy1"/>
    <dgm:cxn modelId="{6AE5E0A0-F7AC-439B-BAA9-4659B958C31F}" type="presOf" srcId="{47C60E26-F6D8-4BA2-BCA4-4E7327ACAD4E}" destId="{18986501-1872-48CC-A12A-304EA5DDCE6A}" srcOrd="0" destOrd="0" presId="urn:microsoft.com/office/officeart/2005/8/layout/hierarchy1"/>
    <dgm:cxn modelId="{C6144729-8DC8-4D14-80B0-C5040BE7E2E9}" type="presOf" srcId="{DF1D68E0-954D-47D3-AD55-3ECC9FD0A86D}" destId="{75DC3F9B-0CE6-4BB0-9F74-050CEE7F34A6}" srcOrd="0" destOrd="0" presId="urn:microsoft.com/office/officeart/2005/8/layout/hierarchy1"/>
    <dgm:cxn modelId="{5B432EFD-1A03-4C10-82A7-EE33C07EA1C9}" type="presOf" srcId="{330776EE-745E-4554-93C8-9D0130B690F6}" destId="{002DE362-D70F-48F4-B651-E4D2830A3019}" srcOrd="0" destOrd="0" presId="urn:microsoft.com/office/officeart/2005/8/layout/hierarchy1"/>
    <dgm:cxn modelId="{C851A788-EFB8-4D7D-83C2-14FD2CB19D7F}" srcId="{330776EE-745E-4554-93C8-9D0130B690F6}" destId="{E24277EE-3DF6-4338-A3C7-4208CAE5938A}" srcOrd="3" destOrd="0" parTransId="{3E2C9009-BAAA-4CEA-9252-C1DEA91D3DD6}" sibTransId="{60A73FFB-2680-4B13-A640-32D189712D82}"/>
    <dgm:cxn modelId="{906E21C3-25FE-47E9-8EBF-59007F2DADA6}" type="presOf" srcId="{26AE1454-96F9-46F9-A1C0-05392CD9217C}" destId="{0C3BEF14-C152-43DB-B96A-CF1A7170938E}" srcOrd="0" destOrd="0" presId="urn:microsoft.com/office/officeart/2005/8/layout/hierarchy1"/>
    <dgm:cxn modelId="{CC681A59-2CAE-4C36-A6E7-ED3D4A353AE1}" type="presOf" srcId="{91DB3389-6778-471F-87AF-E0B8F44EE362}" destId="{5D7F3B53-E731-49E7-8638-9B3A82524669}" srcOrd="0" destOrd="0" presId="urn:microsoft.com/office/officeart/2005/8/layout/hierarchy1"/>
    <dgm:cxn modelId="{4A40B56B-EAA4-43E9-8E4B-87822A64D4FB}" type="presOf" srcId="{511A307A-2D25-4BA0-9012-7F9EEBE2C876}" destId="{F3F51707-9612-4CF6-833E-09434C29506B}" srcOrd="0" destOrd="0" presId="urn:microsoft.com/office/officeart/2005/8/layout/hierarchy1"/>
    <dgm:cxn modelId="{E23A4D89-E24A-4665-A036-2B1C09A278BB}" srcId="{330776EE-745E-4554-93C8-9D0130B690F6}" destId="{45902884-90BD-460F-B419-33F30EF371AF}" srcOrd="2" destOrd="0" parTransId="{76E9D9A8-017B-4FE6-A87C-E8F0F463053C}" sibTransId="{308A1144-9AE6-45FD-862D-5CD7B71587F4}"/>
    <dgm:cxn modelId="{DF81C48D-FC95-4244-BA41-5612BCF44C61}" srcId="{330776EE-745E-4554-93C8-9D0130B690F6}" destId="{26AE1454-96F9-46F9-A1C0-05392CD9217C}" srcOrd="1" destOrd="0" parTransId="{511A307A-2D25-4BA0-9012-7F9EEBE2C876}" sibTransId="{15759C00-AF58-4712-AEA8-A31CA3D3104B}"/>
    <dgm:cxn modelId="{30BAA341-4F5C-4829-81C6-BCFA505ACD6C}" type="presOf" srcId="{1FCDF412-8785-41AC-A362-6C5649B41FA7}" destId="{195FC494-C0F0-49E4-947C-D4C6B946B056}" srcOrd="0" destOrd="0" presId="urn:microsoft.com/office/officeart/2005/8/layout/hierarchy1"/>
    <dgm:cxn modelId="{CED2E3CE-EDDD-4171-A373-2E9BA5DF7746}" type="presOf" srcId="{9ECC2D98-3EDA-41CA-8227-5C8A246513E8}" destId="{F60AAABD-C61A-4F2A-850C-11244C791A8F}" srcOrd="0" destOrd="0" presId="urn:microsoft.com/office/officeart/2005/8/layout/hierarchy1"/>
    <dgm:cxn modelId="{50466A8D-6E0E-4C45-A167-ADB7D918922A}" srcId="{E24277EE-3DF6-4338-A3C7-4208CAE5938A}" destId="{F049E393-462D-4440-8D5C-A21CA072B20B}" srcOrd="0" destOrd="0" parTransId="{9ECC2D98-3EDA-41CA-8227-5C8A246513E8}" sibTransId="{832CAB60-42EF-44AE-A236-B4EBD308F8C9}"/>
    <dgm:cxn modelId="{43C44929-21F6-470A-AD3E-83FD71635B33}" type="presOf" srcId="{E24277EE-3DF6-4338-A3C7-4208CAE5938A}" destId="{F287FE36-84C7-4684-8ECF-3ECEF2AFAB7B}" srcOrd="0" destOrd="0" presId="urn:microsoft.com/office/officeart/2005/8/layout/hierarchy1"/>
    <dgm:cxn modelId="{747728B0-BB49-452B-B116-D4F92846B630}" type="presOf" srcId="{3516E1C2-C5A1-4510-8651-7C5BA133E35D}" destId="{96E57954-C7C4-41FD-BEB8-6BE5776D02A4}" srcOrd="0" destOrd="0" presId="urn:microsoft.com/office/officeart/2005/8/layout/hierarchy1"/>
    <dgm:cxn modelId="{A83D0F22-3719-4DFB-8EAC-969484736B0B}" type="presOf" srcId="{3E2C9009-BAAA-4CEA-9252-C1DEA91D3DD6}" destId="{190F042B-9110-4C28-B5DE-B074E3BA3897}" srcOrd="0" destOrd="0" presId="urn:microsoft.com/office/officeart/2005/8/layout/hierarchy1"/>
    <dgm:cxn modelId="{66998B09-F5FF-41AC-9735-D8D3659B70B7}" srcId="{330776EE-745E-4554-93C8-9D0130B690F6}" destId="{25E6D5D8-830F-41DC-9BA0-EF143894CC4B}" srcOrd="0" destOrd="0" parTransId="{3516E1C2-C5A1-4510-8651-7C5BA133E35D}" sibTransId="{25B2EB96-874D-4AB4-BEEE-E0D3B90A0A8B}"/>
    <dgm:cxn modelId="{8F5E3979-3CF3-4517-83A1-23988EE7FC37}" type="presOf" srcId="{25E6D5D8-830F-41DC-9BA0-EF143894CC4B}" destId="{781C2ED2-28B4-4C30-BE54-1A2A1E443425}" srcOrd="0" destOrd="0" presId="urn:microsoft.com/office/officeart/2005/8/layout/hierarchy1"/>
    <dgm:cxn modelId="{2CD1CD52-7290-4041-9114-1F6A73BCF924}" type="presParOf" srcId="{2B4EF84A-6DC0-4CA5-9D0C-90623B708817}" destId="{A527FB5B-C2A3-4120-9B03-740E2D50292E}" srcOrd="0" destOrd="0" presId="urn:microsoft.com/office/officeart/2005/8/layout/hierarchy1"/>
    <dgm:cxn modelId="{0F5DA909-3B8C-4646-B247-A4B9DD9F66DD}" type="presParOf" srcId="{A527FB5B-C2A3-4120-9B03-740E2D50292E}" destId="{ACBC7867-9A77-4BC3-B9FA-7500BD0490F0}" srcOrd="0" destOrd="0" presId="urn:microsoft.com/office/officeart/2005/8/layout/hierarchy1"/>
    <dgm:cxn modelId="{42747A09-3948-4F1F-A3A5-79DB0D2136B3}" type="presParOf" srcId="{ACBC7867-9A77-4BC3-B9FA-7500BD0490F0}" destId="{8BAD7FBA-BC37-4B5C-968B-2A624A5D6BB0}" srcOrd="0" destOrd="0" presId="urn:microsoft.com/office/officeart/2005/8/layout/hierarchy1"/>
    <dgm:cxn modelId="{4489CDA0-3AE7-4F8A-ABCE-2EDE7EA22884}" type="presParOf" srcId="{ACBC7867-9A77-4BC3-B9FA-7500BD0490F0}" destId="{002DE362-D70F-48F4-B651-E4D2830A3019}" srcOrd="1" destOrd="0" presId="urn:microsoft.com/office/officeart/2005/8/layout/hierarchy1"/>
    <dgm:cxn modelId="{065CD578-1074-44B6-A0A5-B41C8A17B710}" type="presParOf" srcId="{A527FB5B-C2A3-4120-9B03-740E2D50292E}" destId="{FA2E55FE-DC6A-4303-9E1C-9F4D1371A7B6}" srcOrd="1" destOrd="0" presId="urn:microsoft.com/office/officeart/2005/8/layout/hierarchy1"/>
    <dgm:cxn modelId="{3F50E0F0-BABC-4764-8BF8-EBD8E1C455E2}" type="presParOf" srcId="{FA2E55FE-DC6A-4303-9E1C-9F4D1371A7B6}" destId="{96E57954-C7C4-41FD-BEB8-6BE5776D02A4}" srcOrd="0" destOrd="0" presId="urn:microsoft.com/office/officeart/2005/8/layout/hierarchy1"/>
    <dgm:cxn modelId="{6D43C599-1699-4E81-AF6D-C4B9AD93275A}" type="presParOf" srcId="{FA2E55FE-DC6A-4303-9E1C-9F4D1371A7B6}" destId="{BE80B765-C961-4C7E-B16C-1BBE4D58C542}" srcOrd="1" destOrd="0" presId="urn:microsoft.com/office/officeart/2005/8/layout/hierarchy1"/>
    <dgm:cxn modelId="{12F74FA9-162D-45C7-BF7F-BDC882C0DBBD}" type="presParOf" srcId="{BE80B765-C961-4C7E-B16C-1BBE4D58C542}" destId="{BF351FAE-C1C6-4323-B458-0B5F76BD4737}" srcOrd="0" destOrd="0" presId="urn:microsoft.com/office/officeart/2005/8/layout/hierarchy1"/>
    <dgm:cxn modelId="{BDA492CD-8364-4EA0-BAD1-FD9CA21DB858}" type="presParOf" srcId="{BF351FAE-C1C6-4323-B458-0B5F76BD4737}" destId="{A14B2AAF-E071-4F19-BDAF-4E83326D6F9D}" srcOrd="0" destOrd="0" presId="urn:microsoft.com/office/officeart/2005/8/layout/hierarchy1"/>
    <dgm:cxn modelId="{606D7315-AEE3-4B81-A6DF-240F129F40DC}" type="presParOf" srcId="{BF351FAE-C1C6-4323-B458-0B5F76BD4737}" destId="{781C2ED2-28B4-4C30-BE54-1A2A1E443425}" srcOrd="1" destOrd="0" presId="urn:microsoft.com/office/officeart/2005/8/layout/hierarchy1"/>
    <dgm:cxn modelId="{BE168BDA-1BF0-4DF7-A7DF-109459C6C4FA}" type="presParOf" srcId="{BE80B765-C961-4C7E-B16C-1BBE4D58C542}" destId="{BC472B68-F8EF-4240-9F45-95BD1B8B6A13}" srcOrd="1" destOrd="0" presId="urn:microsoft.com/office/officeart/2005/8/layout/hierarchy1"/>
    <dgm:cxn modelId="{75CAC3AC-F365-48D0-9AF0-257D90F59E62}" type="presParOf" srcId="{BC472B68-F8EF-4240-9F45-95BD1B8B6A13}" destId="{195FC494-C0F0-49E4-947C-D4C6B946B056}" srcOrd="0" destOrd="0" presId="urn:microsoft.com/office/officeart/2005/8/layout/hierarchy1"/>
    <dgm:cxn modelId="{7A0186A1-80E6-4A34-8C51-8180441C14D5}" type="presParOf" srcId="{BC472B68-F8EF-4240-9F45-95BD1B8B6A13}" destId="{941213FF-9A66-4F17-96C0-18E09A98CD6F}" srcOrd="1" destOrd="0" presId="urn:microsoft.com/office/officeart/2005/8/layout/hierarchy1"/>
    <dgm:cxn modelId="{BB98336E-ABF9-4657-8B8E-93F4E85FE7C9}" type="presParOf" srcId="{941213FF-9A66-4F17-96C0-18E09A98CD6F}" destId="{5D62D47F-B8E4-40BD-B005-58032C0EE0A8}" srcOrd="0" destOrd="0" presId="urn:microsoft.com/office/officeart/2005/8/layout/hierarchy1"/>
    <dgm:cxn modelId="{1BDB2422-96DF-4D3C-91F8-4EB28AE8370C}" type="presParOf" srcId="{5D62D47F-B8E4-40BD-B005-58032C0EE0A8}" destId="{3BAF70B2-062F-4DF9-85F9-7EF076E98048}" srcOrd="0" destOrd="0" presId="urn:microsoft.com/office/officeart/2005/8/layout/hierarchy1"/>
    <dgm:cxn modelId="{D833D896-67BD-4DFC-A90D-67BDA7A5AEE5}" type="presParOf" srcId="{5D62D47F-B8E4-40BD-B005-58032C0EE0A8}" destId="{89D589BF-D099-4CBB-BAB5-FCBFD0109FD8}" srcOrd="1" destOrd="0" presId="urn:microsoft.com/office/officeart/2005/8/layout/hierarchy1"/>
    <dgm:cxn modelId="{FB2F2082-CA7D-48CC-9FCC-A5A159852AF6}" type="presParOf" srcId="{941213FF-9A66-4F17-96C0-18E09A98CD6F}" destId="{F9BF8E36-8821-46ED-942F-F8E6650CA421}" srcOrd="1" destOrd="0" presId="urn:microsoft.com/office/officeart/2005/8/layout/hierarchy1"/>
    <dgm:cxn modelId="{65860280-EEC7-4D60-A476-6AD73A72775E}" type="presParOf" srcId="{FA2E55FE-DC6A-4303-9E1C-9F4D1371A7B6}" destId="{F3F51707-9612-4CF6-833E-09434C29506B}" srcOrd="2" destOrd="0" presId="urn:microsoft.com/office/officeart/2005/8/layout/hierarchy1"/>
    <dgm:cxn modelId="{018F0082-5CFB-404E-9C4B-4EF03F68B860}" type="presParOf" srcId="{FA2E55FE-DC6A-4303-9E1C-9F4D1371A7B6}" destId="{E33A031B-78E4-4180-8112-F0EC37BA60C8}" srcOrd="3" destOrd="0" presId="urn:microsoft.com/office/officeart/2005/8/layout/hierarchy1"/>
    <dgm:cxn modelId="{3707CBB9-8D8D-4179-BB34-F36EADB2FD1C}" type="presParOf" srcId="{E33A031B-78E4-4180-8112-F0EC37BA60C8}" destId="{96211484-CFA5-4D70-819A-26493E0788BB}" srcOrd="0" destOrd="0" presId="urn:microsoft.com/office/officeart/2005/8/layout/hierarchy1"/>
    <dgm:cxn modelId="{4A6D9EF3-6566-4AD7-89CE-85D609333A34}" type="presParOf" srcId="{96211484-CFA5-4D70-819A-26493E0788BB}" destId="{7F73B461-BEE9-446A-A7BE-AD4D4D8A1CE2}" srcOrd="0" destOrd="0" presId="urn:microsoft.com/office/officeart/2005/8/layout/hierarchy1"/>
    <dgm:cxn modelId="{BF4094A8-380F-4420-84D7-B7AC073604E7}" type="presParOf" srcId="{96211484-CFA5-4D70-819A-26493E0788BB}" destId="{0C3BEF14-C152-43DB-B96A-CF1A7170938E}" srcOrd="1" destOrd="0" presId="urn:microsoft.com/office/officeart/2005/8/layout/hierarchy1"/>
    <dgm:cxn modelId="{B58454F7-05B8-44FC-8C6B-00AFC621D77E}" type="presParOf" srcId="{E33A031B-78E4-4180-8112-F0EC37BA60C8}" destId="{565D5EBD-2CA2-4E76-9B56-1445769673EA}" srcOrd="1" destOrd="0" presId="urn:microsoft.com/office/officeart/2005/8/layout/hierarchy1"/>
    <dgm:cxn modelId="{A1521A23-68BB-4B8A-A551-8533F11E2771}" type="presParOf" srcId="{565D5EBD-2CA2-4E76-9B56-1445769673EA}" destId="{014D1FD6-F6BB-468D-8DD9-759DAB62C4ED}" srcOrd="0" destOrd="0" presId="urn:microsoft.com/office/officeart/2005/8/layout/hierarchy1"/>
    <dgm:cxn modelId="{FF514B62-1E30-49EF-B58E-78056B00ED9D}" type="presParOf" srcId="{565D5EBD-2CA2-4E76-9B56-1445769673EA}" destId="{13611DDA-43D2-41CA-A9EE-FE646499D395}" srcOrd="1" destOrd="0" presId="urn:microsoft.com/office/officeart/2005/8/layout/hierarchy1"/>
    <dgm:cxn modelId="{3888DA2E-0293-46BD-A7DD-E9FC9A7242C2}" type="presParOf" srcId="{13611DDA-43D2-41CA-A9EE-FE646499D395}" destId="{0CE669B2-5114-4863-958C-99C84D0BAE5C}" srcOrd="0" destOrd="0" presId="urn:microsoft.com/office/officeart/2005/8/layout/hierarchy1"/>
    <dgm:cxn modelId="{BA2D6799-9B8C-4AC9-B4EB-103BF6AB0AEA}" type="presParOf" srcId="{0CE669B2-5114-4863-958C-99C84D0BAE5C}" destId="{DA9C1A8B-DBD6-4F6B-9895-CAD1CD4E85CF}" srcOrd="0" destOrd="0" presId="urn:microsoft.com/office/officeart/2005/8/layout/hierarchy1"/>
    <dgm:cxn modelId="{FC7BC13B-BF9C-496B-88D8-A0A14DE3DE22}" type="presParOf" srcId="{0CE669B2-5114-4863-958C-99C84D0BAE5C}" destId="{75DC3F9B-0CE6-4BB0-9F74-050CEE7F34A6}" srcOrd="1" destOrd="0" presId="urn:microsoft.com/office/officeart/2005/8/layout/hierarchy1"/>
    <dgm:cxn modelId="{133CFB6F-CF17-4F88-BA18-5E5D1614255F}" type="presParOf" srcId="{13611DDA-43D2-41CA-A9EE-FE646499D395}" destId="{9AB2DA1C-678E-47D0-8B5D-1CF39142A479}" srcOrd="1" destOrd="0" presId="urn:microsoft.com/office/officeart/2005/8/layout/hierarchy1"/>
    <dgm:cxn modelId="{984A2DA3-39E7-43AC-85C3-BC86EB5EA503}" type="presParOf" srcId="{FA2E55FE-DC6A-4303-9E1C-9F4D1371A7B6}" destId="{7E8395AC-9653-4878-BDEF-A88E38EAFA47}" srcOrd="4" destOrd="0" presId="urn:microsoft.com/office/officeart/2005/8/layout/hierarchy1"/>
    <dgm:cxn modelId="{A8727C02-D028-4940-AF41-88C059BD00E2}" type="presParOf" srcId="{FA2E55FE-DC6A-4303-9E1C-9F4D1371A7B6}" destId="{DA6B2882-59BF-44E7-B9F9-76B8E90F432D}" srcOrd="5" destOrd="0" presId="urn:microsoft.com/office/officeart/2005/8/layout/hierarchy1"/>
    <dgm:cxn modelId="{CD6DE420-4D2C-4D7A-90E4-D82E82E66328}" type="presParOf" srcId="{DA6B2882-59BF-44E7-B9F9-76B8E90F432D}" destId="{3DEEDCCB-89DA-43BC-8609-74B3197A53DF}" srcOrd="0" destOrd="0" presId="urn:microsoft.com/office/officeart/2005/8/layout/hierarchy1"/>
    <dgm:cxn modelId="{65D78027-BEE4-4910-8140-42328BFFC346}" type="presParOf" srcId="{3DEEDCCB-89DA-43BC-8609-74B3197A53DF}" destId="{0D7436A5-30AD-47A0-B8FF-83B78A03F8B2}" srcOrd="0" destOrd="0" presId="urn:microsoft.com/office/officeart/2005/8/layout/hierarchy1"/>
    <dgm:cxn modelId="{D5D116A5-B185-43B5-AEE0-4708DCF71797}" type="presParOf" srcId="{3DEEDCCB-89DA-43BC-8609-74B3197A53DF}" destId="{A09DF1B1-79FC-421E-8761-E1663EB42EE3}" srcOrd="1" destOrd="0" presId="urn:microsoft.com/office/officeart/2005/8/layout/hierarchy1"/>
    <dgm:cxn modelId="{BDEFAA06-0C04-4063-94E0-BF66448087D0}" type="presParOf" srcId="{DA6B2882-59BF-44E7-B9F9-76B8E90F432D}" destId="{7BC4ACE7-603A-4B5D-BE81-7EE8669B507E}" srcOrd="1" destOrd="0" presId="urn:microsoft.com/office/officeart/2005/8/layout/hierarchy1"/>
    <dgm:cxn modelId="{F4D6C15A-CBAA-4FB2-811A-9D8B545C41AC}" type="presParOf" srcId="{7BC4ACE7-603A-4B5D-BE81-7EE8669B507E}" destId="{18986501-1872-48CC-A12A-304EA5DDCE6A}" srcOrd="0" destOrd="0" presId="urn:microsoft.com/office/officeart/2005/8/layout/hierarchy1"/>
    <dgm:cxn modelId="{0CB5BF1D-F4CB-4355-BEF8-ED1120F9583C}" type="presParOf" srcId="{7BC4ACE7-603A-4B5D-BE81-7EE8669B507E}" destId="{595538EE-3C7C-40AB-8254-426872291CD8}" srcOrd="1" destOrd="0" presId="urn:microsoft.com/office/officeart/2005/8/layout/hierarchy1"/>
    <dgm:cxn modelId="{6D10BBE5-52D4-4F0F-811B-DFFB40C77DD7}" type="presParOf" srcId="{595538EE-3C7C-40AB-8254-426872291CD8}" destId="{D54FDD7D-CBD0-49A5-A7B7-A3C59117A380}" srcOrd="0" destOrd="0" presId="urn:microsoft.com/office/officeart/2005/8/layout/hierarchy1"/>
    <dgm:cxn modelId="{E9CA7D7F-8427-4FF6-ABE2-E4806627C165}" type="presParOf" srcId="{D54FDD7D-CBD0-49A5-A7B7-A3C59117A380}" destId="{CA6612D4-C650-4092-AB55-0CF252C50EA8}" srcOrd="0" destOrd="0" presId="urn:microsoft.com/office/officeart/2005/8/layout/hierarchy1"/>
    <dgm:cxn modelId="{F8712973-A02D-4D6A-9089-8A18DFBBACF7}" type="presParOf" srcId="{D54FDD7D-CBD0-49A5-A7B7-A3C59117A380}" destId="{5D7F3B53-E731-49E7-8638-9B3A82524669}" srcOrd="1" destOrd="0" presId="urn:microsoft.com/office/officeart/2005/8/layout/hierarchy1"/>
    <dgm:cxn modelId="{E104A84A-6E74-4A81-8EC8-3E5728FF4326}" type="presParOf" srcId="{595538EE-3C7C-40AB-8254-426872291CD8}" destId="{EEECE37C-E1FE-43ED-ACA1-1E5F9D55C7DA}" srcOrd="1" destOrd="0" presId="urn:microsoft.com/office/officeart/2005/8/layout/hierarchy1"/>
    <dgm:cxn modelId="{331DDF4A-1E46-45B1-9B78-5D9C31FD854A}" type="presParOf" srcId="{FA2E55FE-DC6A-4303-9E1C-9F4D1371A7B6}" destId="{190F042B-9110-4C28-B5DE-B074E3BA3897}" srcOrd="6" destOrd="0" presId="urn:microsoft.com/office/officeart/2005/8/layout/hierarchy1"/>
    <dgm:cxn modelId="{5A1B5F58-0ABE-4FFE-9B63-BE6E79539AC9}" type="presParOf" srcId="{FA2E55FE-DC6A-4303-9E1C-9F4D1371A7B6}" destId="{A9B861C6-DF05-4AEA-B3CF-0DCD75970B6A}" srcOrd="7" destOrd="0" presId="urn:microsoft.com/office/officeart/2005/8/layout/hierarchy1"/>
    <dgm:cxn modelId="{FFF442FF-776F-4BCD-8AF3-3AE4A27F7C4A}" type="presParOf" srcId="{A9B861C6-DF05-4AEA-B3CF-0DCD75970B6A}" destId="{2CFA4C5F-C649-4E54-9690-91A152314839}" srcOrd="0" destOrd="0" presId="urn:microsoft.com/office/officeart/2005/8/layout/hierarchy1"/>
    <dgm:cxn modelId="{BD21954C-98E5-4D8D-A6C9-7AB25BA7D260}" type="presParOf" srcId="{2CFA4C5F-C649-4E54-9690-91A152314839}" destId="{2A96A537-224E-4C44-A7C2-4B614BF82500}" srcOrd="0" destOrd="0" presId="urn:microsoft.com/office/officeart/2005/8/layout/hierarchy1"/>
    <dgm:cxn modelId="{C52D0EAE-121B-45F6-8250-700FE6BE05F1}" type="presParOf" srcId="{2CFA4C5F-C649-4E54-9690-91A152314839}" destId="{F287FE36-84C7-4684-8ECF-3ECEF2AFAB7B}" srcOrd="1" destOrd="0" presId="urn:microsoft.com/office/officeart/2005/8/layout/hierarchy1"/>
    <dgm:cxn modelId="{EE8AECB8-F5FB-482D-979B-1CDC7CE5FDF3}" type="presParOf" srcId="{A9B861C6-DF05-4AEA-B3CF-0DCD75970B6A}" destId="{F15F4766-E44B-4E70-B7DC-05D17B33E768}" srcOrd="1" destOrd="0" presId="urn:microsoft.com/office/officeart/2005/8/layout/hierarchy1"/>
    <dgm:cxn modelId="{E6AA34E6-CA6E-4984-9FD5-7DB5B46902A3}" type="presParOf" srcId="{F15F4766-E44B-4E70-B7DC-05D17B33E768}" destId="{F60AAABD-C61A-4F2A-850C-11244C791A8F}" srcOrd="0" destOrd="0" presId="urn:microsoft.com/office/officeart/2005/8/layout/hierarchy1"/>
    <dgm:cxn modelId="{BDB9E3F3-A311-4C58-9CD6-41337EC2B871}" type="presParOf" srcId="{F15F4766-E44B-4E70-B7DC-05D17B33E768}" destId="{95DF6BC4-7930-45CB-8455-DFA21E16A602}" srcOrd="1" destOrd="0" presId="urn:microsoft.com/office/officeart/2005/8/layout/hierarchy1"/>
    <dgm:cxn modelId="{22A32AE9-F611-4750-AEE6-21015BE2F981}" type="presParOf" srcId="{95DF6BC4-7930-45CB-8455-DFA21E16A602}" destId="{F1F094AD-BD43-4DF0-B54D-6A139D0B1502}" srcOrd="0" destOrd="0" presId="urn:microsoft.com/office/officeart/2005/8/layout/hierarchy1"/>
    <dgm:cxn modelId="{007BF92D-0A4B-4F62-9C1F-C5B0D7EDC9DF}" type="presParOf" srcId="{F1F094AD-BD43-4DF0-B54D-6A139D0B1502}" destId="{95072893-9058-4BC5-B77A-3417C8505DA8}" srcOrd="0" destOrd="0" presId="urn:microsoft.com/office/officeart/2005/8/layout/hierarchy1"/>
    <dgm:cxn modelId="{D1D9DCF6-F652-4FC8-ACED-0A553F8B549E}" type="presParOf" srcId="{F1F094AD-BD43-4DF0-B54D-6A139D0B1502}" destId="{4D19BC35-1D10-4036-A8D4-600B7919B492}" srcOrd="1" destOrd="0" presId="urn:microsoft.com/office/officeart/2005/8/layout/hierarchy1"/>
    <dgm:cxn modelId="{50E9307E-5009-4476-9085-82893585E2C7}" type="presParOf" srcId="{95DF6BC4-7930-45CB-8455-DFA21E16A602}" destId="{FF52D673-9593-4CCB-BADC-9C24B8D3B55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7CBC-F504-4BFD-B055-AA62B71D4F47}">
      <dsp:nvSpPr>
        <dsp:cNvPr id="0" name=""/>
        <dsp:cNvSpPr/>
      </dsp:nvSpPr>
      <dsp:spPr>
        <a:xfrm>
          <a:off x="4236014" y="1093659"/>
          <a:ext cx="3727097" cy="718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75"/>
              </a:lnTo>
              <a:lnTo>
                <a:pt x="3727097" y="636475"/>
              </a:lnTo>
              <a:lnTo>
                <a:pt x="3727097" y="718210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F042B-9110-4C28-B5DE-B074E3BA3897}">
      <dsp:nvSpPr>
        <dsp:cNvPr id="0" name=""/>
        <dsp:cNvSpPr/>
      </dsp:nvSpPr>
      <dsp:spPr>
        <a:xfrm>
          <a:off x="4236014" y="1093659"/>
          <a:ext cx="2584105" cy="718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75"/>
              </a:lnTo>
              <a:lnTo>
                <a:pt x="2584105" y="636475"/>
              </a:lnTo>
              <a:lnTo>
                <a:pt x="2584105" y="718210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395AC-9653-4878-BDEF-A88E38EAFA47}">
      <dsp:nvSpPr>
        <dsp:cNvPr id="0" name=""/>
        <dsp:cNvSpPr/>
      </dsp:nvSpPr>
      <dsp:spPr>
        <a:xfrm>
          <a:off x="4236014" y="1093659"/>
          <a:ext cx="1517299" cy="718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75"/>
              </a:lnTo>
              <a:lnTo>
                <a:pt x="1517299" y="636475"/>
              </a:lnTo>
              <a:lnTo>
                <a:pt x="1517299" y="718210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51707-9612-4CF6-833E-09434C29506B}">
      <dsp:nvSpPr>
        <dsp:cNvPr id="0" name=""/>
        <dsp:cNvSpPr/>
      </dsp:nvSpPr>
      <dsp:spPr>
        <a:xfrm>
          <a:off x="4236014" y="1093659"/>
          <a:ext cx="450502" cy="718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75"/>
              </a:lnTo>
              <a:lnTo>
                <a:pt x="450502" y="636475"/>
              </a:lnTo>
              <a:lnTo>
                <a:pt x="450502" y="718210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A2AA5-95F3-4836-A457-7E304C59AAAB}">
      <dsp:nvSpPr>
        <dsp:cNvPr id="0" name=""/>
        <dsp:cNvSpPr/>
      </dsp:nvSpPr>
      <dsp:spPr>
        <a:xfrm>
          <a:off x="3695915" y="1093659"/>
          <a:ext cx="540099" cy="718210"/>
        </a:xfrm>
        <a:custGeom>
          <a:avLst/>
          <a:gdLst/>
          <a:ahLst/>
          <a:cxnLst/>
          <a:rect l="0" t="0" r="0" b="0"/>
          <a:pathLst>
            <a:path>
              <a:moveTo>
                <a:pt x="540099" y="0"/>
              </a:moveTo>
              <a:lnTo>
                <a:pt x="540099" y="636475"/>
              </a:lnTo>
              <a:lnTo>
                <a:pt x="0" y="636475"/>
              </a:lnTo>
              <a:lnTo>
                <a:pt x="0" y="7182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186C3A-0F8A-428A-BC28-AEB54CF29532}">
      <dsp:nvSpPr>
        <dsp:cNvPr id="0" name=""/>
        <dsp:cNvSpPr/>
      </dsp:nvSpPr>
      <dsp:spPr>
        <a:xfrm>
          <a:off x="2629118" y="1093659"/>
          <a:ext cx="1606896" cy="718210"/>
        </a:xfrm>
        <a:custGeom>
          <a:avLst/>
          <a:gdLst/>
          <a:ahLst/>
          <a:cxnLst/>
          <a:rect l="0" t="0" r="0" b="0"/>
          <a:pathLst>
            <a:path>
              <a:moveTo>
                <a:pt x="1606896" y="0"/>
              </a:moveTo>
              <a:lnTo>
                <a:pt x="1606896" y="636475"/>
              </a:lnTo>
              <a:lnTo>
                <a:pt x="0" y="636475"/>
              </a:lnTo>
              <a:lnTo>
                <a:pt x="0" y="71821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049F7-EBD3-485D-B403-93E3D436E35E}">
      <dsp:nvSpPr>
        <dsp:cNvPr id="0" name=""/>
        <dsp:cNvSpPr/>
      </dsp:nvSpPr>
      <dsp:spPr>
        <a:xfrm>
          <a:off x="1562312" y="1093659"/>
          <a:ext cx="2673702" cy="718210"/>
        </a:xfrm>
        <a:custGeom>
          <a:avLst/>
          <a:gdLst/>
          <a:ahLst/>
          <a:cxnLst/>
          <a:rect l="0" t="0" r="0" b="0"/>
          <a:pathLst>
            <a:path>
              <a:moveTo>
                <a:pt x="2673702" y="0"/>
              </a:moveTo>
              <a:lnTo>
                <a:pt x="2673702" y="636475"/>
              </a:lnTo>
              <a:lnTo>
                <a:pt x="0" y="636475"/>
              </a:lnTo>
              <a:lnTo>
                <a:pt x="0" y="718210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57954-C7C4-41FD-BEB8-6BE5776D02A4}">
      <dsp:nvSpPr>
        <dsp:cNvPr id="0" name=""/>
        <dsp:cNvSpPr/>
      </dsp:nvSpPr>
      <dsp:spPr>
        <a:xfrm>
          <a:off x="495515" y="1093659"/>
          <a:ext cx="3740499" cy="718210"/>
        </a:xfrm>
        <a:custGeom>
          <a:avLst/>
          <a:gdLst/>
          <a:ahLst/>
          <a:cxnLst/>
          <a:rect l="0" t="0" r="0" b="0"/>
          <a:pathLst>
            <a:path>
              <a:moveTo>
                <a:pt x="3740499" y="0"/>
              </a:moveTo>
              <a:lnTo>
                <a:pt x="3740499" y="636475"/>
              </a:lnTo>
              <a:lnTo>
                <a:pt x="0" y="636475"/>
              </a:lnTo>
              <a:lnTo>
                <a:pt x="0" y="71821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D7FBA-BC37-4B5C-968B-2A624A5D6BB0}">
      <dsp:nvSpPr>
        <dsp:cNvPr id="0" name=""/>
        <dsp:cNvSpPr/>
      </dsp:nvSpPr>
      <dsp:spPr>
        <a:xfrm>
          <a:off x="3254767" y="59270"/>
          <a:ext cx="1962494" cy="103438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DE362-D70F-48F4-B651-E4D2830A3019}">
      <dsp:nvSpPr>
        <dsp:cNvPr id="0" name=""/>
        <dsp:cNvSpPr/>
      </dsp:nvSpPr>
      <dsp:spPr>
        <a:xfrm>
          <a:off x="3352800" y="152401"/>
          <a:ext cx="1962494" cy="1034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>
              <a:latin typeface="Agency FB" pitchFamily="34" charset="0"/>
            </a:rPr>
            <a:t>Ketua</a:t>
          </a:r>
          <a:r>
            <a:rPr lang="en-US" sz="2000" b="1" kern="1200" dirty="0">
              <a:latin typeface="Agency FB" pitchFamily="34" charset="0"/>
            </a:rPr>
            <a:t> </a:t>
          </a:r>
          <a:r>
            <a:rPr lang="en-US" sz="2000" b="1" kern="1200" dirty="0" err="1">
              <a:latin typeface="Agency FB" pitchFamily="34" charset="0"/>
            </a:rPr>
            <a:t>Borang</a:t>
          </a:r>
          <a:endParaRPr lang="en-US" sz="2000" b="1" kern="1200" dirty="0">
            <a:latin typeface="Agency FB" pitchFamily="34" charset="0"/>
          </a:endParaRPr>
        </a:p>
      </dsp:txBody>
      <dsp:txXfrm>
        <a:off x="3352800" y="152401"/>
        <a:ext cx="1962494" cy="1034389"/>
      </dsp:txXfrm>
    </dsp:sp>
    <dsp:sp modelId="{A14B2AAF-E071-4F19-BDAF-4E83326D6F9D}">
      <dsp:nvSpPr>
        <dsp:cNvPr id="0" name=""/>
        <dsp:cNvSpPr/>
      </dsp:nvSpPr>
      <dsp:spPr>
        <a:xfrm>
          <a:off x="54366" y="1811870"/>
          <a:ext cx="882297" cy="1300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C2ED2-28B4-4C30-BE54-1A2A1E443425}">
      <dsp:nvSpPr>
        <dsp:cNvPr id="0" name=""/>
        <dsp:cNvSpPr/>
      </dsp:nvSpPr>
      <dsp:spPr>
        <a:xfrm>
          <a:off x="152399" y="1905001"/>
          <a:ext cx="882297" cy="130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1</a:t>
          </a:r>
        </a:p>
      </dsp:txBody>
      <dsp:txXfrm>
        <a:off x="152399" y="1905001"/>
        <a:ext cx="882297" cy="1300983"/>
      </dsp:txXfrm>
    </dsp:sp>
    <dsp:sp modelId="{C6498EA4-4EE6-4538-B934-1FD935D1F174}">
      <dsp:nvSpPr>
        <dsp:cNvPr id="0" name=""/>
        <dsp:cNvSpPr/>
      </dsp:nvSpPr>
      <dsp:spPr>
        <a:xfrm>
          <a:off x="1121163" y="1811870"/>
          <a:ext cx="882297" cy="1300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C2E4C-EC43-488E-8CF5-DEC0B2303E4E}">
      <dsp:nvSpPr>
        <dsp:cNvPr id="0" name=""/>
        <dsp:cNvSpPr/>
      </dsp:nvSpPr>
      <dsp:spPr>
        <a:xfrm>
          <a:off x="1219196" y="1905001"/>
          <a:ext cx="882297" cy="130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2</a:t>
          </a:r>
        </a:p>
      </dsp:txBody>
      <dsp:txXfrm>
        <a:off x="1219196" y="1905001"/>
        <a:ext cx="882297" cy="1300983"/>
      </dsp:txXfrm>
    </dsp:sp>
    <dsp:sp modelId="{637D0B20-6EBE-4286-9AFF-BA29A1D46342}">
      <dsp:nvSpPr>
        <dsp:cNvPr id="0" name=""/>
        <dsp:cNvSpPr/>
      </dsp:nvSpPr>
      <dsp:spPr>
        <a:xfrm>
          <a:off x="2187969" y="1811870"/>
          <a:ext cx="882297" cy="1300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D84B3-DFA1-4228-8E89-043E8E2E373D}">
      <dsp:nvSpPr>
        <dsp:cNvPr id="0" name=""/>
        <dsp:cNvSpPr/>
      </dsp:nvSpPr>
      <dsp:spPr>
        <a:xfrm>
          <a:off x="2286002" y="1905001"/>
          <a:ext cx="882297" cy="130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3</a:t>
          </a:r>
        </a:p>
      </dsp:txBody>
      <dsp:txXfrm>
        <a:off x="2286002" y="1905001"/>
        <a:ext cx="882297" cy="1300983"/>
      </dsp:txXfrm>
    </dsp:sp>
    <dsp:sp modelId="{2A124B6B-9B2B-4C87-A1AE-01CBD8F5C3CD}">
      <dsp:nvSpPr>
        <dsp:cNvPr id="0" name=""/>
        <dsp:cNvSpPr/>
      </dsp:nvSpPr>
      <dsp:spPr>
        <a:xfrm>
          <a:off x="3254766" y="1811870"/>
          <a:ext cx="882297" cy="1300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B79E8-B6A5-4CB9-BF74-1A27E589D17F}">
      <dsp:nvSpPr>
        <dsp:cNvPr id="0" name=""/>
        <dsp:cNvSpPr/>
      </dsp:nvSpPr>
      <dsp:spPr>
        <a:xfrm>
          <a:off x="3352799" y="1905001"/>
          <a:ext cx="882297" cy="130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4</a:t>
          </a:r>
        </a:p>
      </dsp:txBody>
      <dsp:txXfrm>
        <a:off x="3352799" y="1905001"/>
        <a:ext cx="882297" cy="1300983"/>
      </dsp:txXfrm>
    </dsp:sp>
    <dsp:sp modelId="{7F73B461-BEE9-446A-A7BE-AD4D4D8A1CE2}">
      <dsp:nvSpPr>
        <dsp:cNvPr id="0" name=""/>
        <dsp:cNvSpPr/>
      </dsp:nvSpPr>
      <dsp:spPr>
        <a:xfrm>
          <a:off x="4245368" y="1811870"/>
          <a:ext cx="882297" cy="1300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BEF14-C152-43DB-B96A-CF1A7170938E}">
      <dsp:nvSpPr>
        <dsp:cNvPr id="0" name=""/>
        <dsp:cNvSpPr/>
      </dsp:nvSpPr>
      <dsp:spPr>
        <a:xfrm>
          <a:off x="4343401" y="1905001"/>
          <a:ext cx="882297" cy="130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5</a:t>
          </a:r>
        </a:p>
      </dsp:txBody>
      <dsp:txXfrm>
        <a:off x="4343401" y="1905001"/>
        <a:ext cx="882297" cy="1300983"/>
      </dsp:txXfrm>
    </dsp:sp>
    <dsp:sp modelId="{0D7436A5-30AD-47A0-B8FF-83B78A03F8B2}">
      <dsp:nvSpPr>
        <dsp:cNvPr id="0" name=""/>
        <dsp:cNvSpPr/>
      </dsp:nvSpPr>
      <dsp:spPr>
        <a:xfrm>
          <a:off x="5312165" y="1811870"/>
          <a:ext cx="882297" cy="1300983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DF1B1-79FC-421E-8761-E1663EB42EE3}">
      <dsp:nvSpPr>
        <dsp:cNvPr id="0" name=""/>
        <dsp:cNvSpPr/>
      </dsp:nvSpPr>
      <dsp:spPr>
        <a:xfrm>
          <a:off x="5410198" y="1905001"/>
          <a:ext cx="882297" cy="130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6</a:t>
          </a:r>
        </a:p>
      </dsp:txBody>
      <dsp:txXfrm>
        <a:off x="5410198" y="1905001"/>
        <a:ext cx="882297" cy="1300983"/>
      </dsp:txXfrm>
    </dsp:sp>
    <dsp:sp modelId="{2A96A537-224E-4C44-A7C2-4B614BF82500}">
      <dsp:nvSpPr>
        <dsp:cNvPr id="0" name=""/>
        <dsp:cNvSpPr/>
      </dsp:nvSpPr>
      <dsp:spPr>
        <a:xfrm>
          <a:off x="6378970" y="1811870"/>
          <a:ext cx="882297" cy="1310546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7FE36-84C7-4684-8ECF-3ECEF2AFAB7B}">
      <dsp:nvSpPr>
        <dsp:cNvPr id="0" name=""/>
        <dsp:cNvSpPr/>
      </dsp:nvSpPr>
      <dsp:spPr>
        <a:xfrm>
          <a:off x="6477003" y="1905001"/>
          <a:ext cx="882297" cy="13105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Standar</a:t>
          </a:r>
          <a:r>
            <a:rPr lang="en-US" sz="1800" b="1" kern="1200" dirty="0">
              <a:latin typeface="Agency FB" pitchFamily="34" charset="0"/>
            </a:rPr>
            <a:t> 7</a:t>
          </a:r>
        </a:p>
      </dsp:txBody>
      <dsp:txXfrm>
        <a:off x="6477003" y="1905001"/>
        <a:ext cx="882297" cy="1310546"/>
      </dsp:txXfrm>
    </dsp:sp>
    <dsp:sp modelId="{DB3AE6FF-A57C-4463-B82D-DE33A23504D7}">
      <dsp:nvSpPr>
        <dsp:cNvPr id="0" name=""/>
        <dsp:cNvSpPr/>
      </dsp:nvSpPr>
      <dsp:spPr>
        <a:xfrm>
          <a:off x="7521963" y="1811870"/>
          <a:ext cx="882297" cy="1310541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8C2CE-1AB2-4841-B765-FC2FA358F220}">
      <dsp:nvSpPr>
        <dsp:cNvPr id="0" name=""/>
        <dsp:cNvSpPr/>
      </dsp:nvSpPr>
      <dsp:spPr>
        <a:xfrm>
          <a:off x="7619996" y="1905001"/>
          <a:ext cx="882297" cy="131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Agency FB" pitchFamily="34" charset="0"/>
            </a:rPr>
            <a:t>Koordinator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Evaluasi</a:t>
          </a:r>
          <a:r>
            <a:rPr lang="en-US" sz="1800" b="1" kern="1200" dirty="0">
              <a:latin typeface="Agency FB" pitchFamily="34" charset="0"/>
            </a:rPr>
            <a:t> </a:t>
          </a:r>
          <a:r>
            <a:rPr lang="en-US" sz="1800" b="1" kern="1200" dirty="0" err="1">
              <a:latin typeface="Agency FB" pitchFamily="34" charset="0"/>
            </a:rPr>
            <a:t>Diri</a:t>
          </a:r>
          <a:endParaRPr lang="en-US" sz="1800" b="1" kern="1200" dirty="0">
            <a:latin typeface="Agency FB" pitchFamily="34" charset="0"/>
          </a:endParaRPr>
        </a:p>
      </dsp:txBody>
      <dsp:txXfrm>
        <a:off x="7619996" y="1905001"/>
        <a:ext cx="882297" cy="1310541"/>
      </dsp:txXfrm>
    </dsp:sp>
    <dsp:sp modelId="{B726D9BF-10C5-4643-9AA2-2D09629477C1}">
      <dsp:nvSpPr>
        <dsp:cNvPr id="0" name=""/>
        <dsp:cNvSpPr/>
      </dsp:nvSpPr>
      <dsp:spPr>
        <a:xfrm>
          <a:off x="3178565" y="4021669"/>
          <a:ext cx="1979443" cy="1040031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263F7-D787-4290-9B8C-70613F51DE62}">
      <dsp:nvSpPr>
        <dsp:cNvPr id="0" name=""/>
        <dsp:cNvSpPr/>
      </dsp:nvSpPr>
      <dsp:spPr>
        <a:xfrm>
          <a:off x="3276598" y="4114800"/>
          <a:ext cx="1979443" cy="104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>
              <a:latin typeface="Agency FB" pitchFamily="34" charset="0"/>
            </a:rPr>
            <a:t>Satuan</a:t>
          </a:r>
          <a:r>
            <a:rPr lang="en-US" sz="2000" b="1" kern="1200" dirty="0">
              <a:latin typeface="Agency FB" pitchFamily="34" charset="0"/>
            </a:rPr>
            <a:t> </a:t>
          </a:r>
          <a:r>
            <a:rPr lang="en-US" sz="2000" b="1" kern="1200" dirty="0" err="1">
              <a:latin typeface="Agency FB" pitchFamily="34" charset="0"/>
            </a:rPr>
            <a:t>Tugas</a:t>
          </a:r>
          <a:r>
            <a:rPr lang="en-US" sz="2000" b="1" kern="1200" dirty="0">
              <a:latin typeface="Agency FB" pitchFamily="34" charset="0"/>
            </a:rPr>
            <a:t> Unit </a:t>
          </a:r>
          <a:r>
            <a:rPr lang="en-US" sz="2000" b="1" kern="1200" dirty="0" err="1">
              <a:latin typeface="Agency FB" pitchFamily="34" charset="0"/>
            </a:rPr>
            <a:t>Tiap</a:t>
          </a:r>
          <a:r>
            <a:rPr lang="en-US" sz="2000" b="1" kern="1200" dirty="0">
              <a:latin typeface="Agency FB" pitchFamily="34" charset="0"/>
            </a:rPr>
            <a:t> </a:t>
          </a:r>
          <a:r>
            <a:rPr lang="en-US" sz="2000" b="1" kern="1200" dirty="0" err="1">
              <a:latin typeface="Agency FB" pitchFamily="34" charset="0"/>
            </a:rPr>
            <a:t>Fakultas</a:t>
          </a:r>
          <a:endParaRPr lang="en-US" sz="2000" b="1" kern="1200" dirty="0">
            <a:latin typeface="Agency FB" pitchFamily="34" charset="0"/>
          </a:endParaRPr>
        </a:p>
      </dsp:txBody>
      <dsp:txXfrm>
        <a:off x="3276598" y="4114800"/>
        <a:ext cx="1979443" cy="10400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AAABD-C61A-4F2A-850C-11244C791A8F}">
      <dsp:nvSpPr>
        <dsp:cNvPr id="0" name=""/>
        <dsp:cNvSpPr/>
      </dsp:nvSpPr>
      <dsp:spPr>
        <a:xfrm>
          <a:off x="7528083" y="3160996"/>
          <a:ext cx="91440" cy="5284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847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F042B-9110-4C28-B5DE-B074E3BA3897}">
      <dsp:nvSpPr>
        <dsp:cNvPr id="0" name=""/>
        <dsp:cNvSpPr/>
      </dsp:nvSpPr>
      <dsp:spPr>
        <a:xfrm>
          <a:off x="4279173" y="909946"/>
          <a:ext cx="3294630" cy="1019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0809"/>
              </a:lnTo>
              <a:lnTo>
                <a:pt x="3294630" y="850809"/>
              </a:lnTo>
              <a:lnTo>
                <a:pt x="3294630" y="101914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986501-1872-48CC-A12A-304EA5DDCE6A}">
      <dsp:nvSpPr>
        <dsp:cNvPr id="0" name=""/>
        <dsp:cNvSpPr/>
      </dsp:nvSpPr>
      <dsp:spPr>
        <a:xfrm>
          <a:off x="5307181" y="3160996"/>
          <a:ext cx="91440" cy="5284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847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395AC-9653-4878-BDEF-A88E38EAFA47}">
      <dsp:nvSpPr>
        <dsp:cNvPr id="0" name=""/>
        <dsp:cNvSpPr/>
      </dsp:nvSpPr>
      <dsp:spPr>
        <a:xfrm>
          <a:off x="4279173" y="909946"/>
          <a:ext cx="1073727" cy="1019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0809"/>
              </a:lnTo>
              <a:lnTo>
                <a:pt x="1073727" y="850809"/>
              </a:lnTo>
              <a:lnTo>
                <a:pt x="1073727" y="101914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D1FD6-F6BB-468D-8DD9-759DAB62C4ED}">
      <dsp:nvSpPr>
        <dsp:cNvPr id="0" name=""/>
        <dsp:cNvSpPr/>
      </dsp:nvSpPr>
      <dsp:spPr>
        <a:xfrm>
          <a:off x="3086278" y="3160996"/>
          <a:ext cx="91440" cy="5284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847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51707-9612-4CF6-833E-09434C29506B}">
      <dsp:nvSpPr>
        <dsp:cNvPr id="0" name=""/>
        <dsp:cNvSpPr/>
      </dsp:nvSpPr>
      <dsp:spPr>
        <a:xfrm>
          <a:off x="3131998" y="909946"/>
          <a:ext cx="1147174" cy="1019143"/>
        </a:xfrm>
        <a:custGeom>
          <a:avLst/>
          <a:gdLst/>
          <a:ahLst/>
          <a:cxnLst/>
          <a:rect l="0" t="0" r="0" b="0"/>
          <a:pathLst>
            <a:path>
              <a:moveTo>
                <a:pt x="1147174" y="0"/>
              </a:moveTo>
              <a:lnTo>
                <a:pt x="1147174" y="850809"/>
              </a:lnTo>
              <a:lnTo>
                <a:pt x="0" y="850809"/>
              </a:lnTo>
              <a:lnTo>
                <a:pt x="0" y="101914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5FC494-C0F0-49E4-947C-D4C6B946B056}">
      <dsp:nvSpPr>
        <dsp:cNvPr id="0" name=""/>
        <dsp:cNvSpPr/>
      </dsp:nvSpPr>
      <dsp:spPr>
        <a:xfrm>
          <a:off x="865376" y="3160996"/>
          <a:ext cx="91440" cy="5284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847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57954-C7C4-41FD-BEB8-6BE5776D02A4}">
      <dsp:nvSpPr>
        <dsp:cNvPr id="0" name=""/>
        <dsp:cNvSpPr/>
      </dsp:nvSpPr>
      <dsp:spPr>
        <a:xfrm>
          <a:off x="911096" y="909946"/>
          <a:ext cx="3368077" cy="1019143"/>
        </a:xfrm>
        <a:custGeom>
          <a:avLst/>
          <a:gdLst/>
          <a:ahLst/>
          <a:cxnLst/>
          <a:rect l="0" t="0" r="0" b="0"/>
          <a:pathLst>
            <a:path>
              <a:moveTo>
                <a:pt x="3368077" y="0"/>
              </a:moveTo>
              <a:lnTo>
                <a:pt x="3368077" y="850809"/>
              </a:lnTo>
              <a:lnTo>
                <a:pt x="0" y="850809"/>
              </a:lnTo>
              <a:lnTo>
                <a:pt x="0" y="101914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D7FBA-BC37-4B5C-968B-2A624A5D6BB0}">
      <dsp:nvSpPr>
        <dsp:cNvPr id="0" name=""/>
        <dsp:cNvSpPr/>
      </dsp:nvSpPr>
      <dsp:spPr>
        <a:xfrm>
          <a:off x="2258283" y="-191805"/>
          <a:ext cx="4041780" cy="11017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DE362-D70F-48F4-B651-E4D2830A3019}">
      <dsp:nvSpPr>
        <dsp:cNvPr id="0" name=""/>
        <dsp:cNvSpPr/>
      </dsp:nvSpPr>
      <dsp:spPr>
        <a:xfrm>
          <a:off x="2460183" y="0"/>
          <a:ext cx="4041780" cy="11017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 err="1">
              <a:latin typeface="Agency FB" pitchFamily="34" charset="0"/>
            </a:rPr>
            <a:t>Ketua</a:t>
          </a:r>
          <a:r>
            <a:rPr lang="en-US" sz="3600" b="1" kern="1200" dirty="0">
              <a:latin typeface="Agency FB" pitchFamily="34" charset="0"/>
            </a:rPr>
            <a:t> </a:t>
          </a:r>
          <a:r>
            <a:rPr lang="en-US" sz="3600" b="1" kern="1200" dirty="0" err="1">
              <a:latin typeface="Agency FB" pitchFamily="34" charset="0"/>
            </a:rPr>
            <a:t>Borang</a:t>
          </a:r>
          <a:endParaRPr lang="en-US" sz="3600" b="1" kern="1200" dirty="0">
            <a:latin typeface="Agency FB" pitchFamily="34" charset="0"/>
          </a:endParaRPr>
        </a:p>
      </dsp:txBody>
      <dsp:txXfrm>
        <a:off x="2460183" y="0"/>
        <a:ext cx="4041780" cy="1101751"/>
      </dsp:txXfrm>
    </dsp:sp>
    <dsp:sp modelId="{A14B2AAF-E071-4F19-BDAF-4E83326D6F9D}">
      <dsp:nvSpPr>
        <dsp:cNvPr id="0" name=""/>
        <dsp:cNvSpPr/>
      </dsp:nvSpPr>
      <dsp:spPr>
        <a:xfrm>
          <a:off x="2544" y="1929089"/>
          <a:ext cx="1817102" cy="1231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C2ED2-28B4-4C30-BE54-1A2A1E443425}">
      <dsp:nvSpPr>
        <dsp:cNvPr id="0" name=""/>
        <dsp:cNvSpPr/>
      </dsp:nvSpPr>
      <dsp:spPr>
        <a:xfrm>
          <a:off x="204445" y="2120894"/>
          <a:ext cx="1817102" cy="1231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gency FB" pitchFamily="34" charset="0"/>
            </a:rPr>
            <a:t>Evaluator 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 1  &amp; 2</a:t>
          </a:r>
        </a:p>
      </dsp:txBody>
      <dsp:txXfrm>
        <a:off x="204445" y="2120894"/>
        <a:ext cx="1817102" cy="1231906"/>
      </dsp:txXfrm>
    </dsp:sp>
    <dsp:sp modelId="{3BAF70B2-062F-4DF9-85F9-7EF076E98048}">
      <dsp:nvSpPr>
        <dsp:cNvPr id="0" name=""/>
        <dsp:cNvSpPr/>
      </dsp:nvSpPr>
      <dsp:spPr>
        <a:xfrm>
          <a:off x="2544" y="3689470"/>
          <a:ext cx="1817102" cy="1153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589BF-D099-4CBB-BAB5-FCBFD0109FD8}">
      <dsp:nvSpPr>
        <dsp:cNvPr id="0" name=""/>
        <dsp:cNvSpPr/>
      </dsp:nvSpPr>
      <dsp:spPr>
        <a:xfrm>
          <a:off x="204445" y="3881275"/>
          <a:ext cx="1817102" cy="1153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Agency FB" pitchFamily="34" charset="0"/>
            </a:rPr>
            <a:t>Koordinator</a:t>
          </a:r>
          <a:r>
            <a:rPr lang="en-US" sz="2400" b="1" kern="1200" dirty="0">
              <a:latin typeface="Agency FB" pitchFamily="34" charset="0"/>
            </a:rPr>
            <a:t>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 1 &amp; 2</a:t>
          </a:r>
        </a:p>
      </dsp:txBody>
      <dsp:txXfrm>
        <a:off x="204445" y="3881275"/>
        <a:ext cx="1817102" cy="1153859"/>
      </dsp:txXfrm>
    </dsp:sp>
    <dsp:sp modelId="{7F73B461-BEE9-446A-A7BE-AD4D4D8A1CE2}">
      <dsp:nvSpPr>
        <dsp:cNvPr id="0" name=""/>
        <dsp:cNvSpPr/>
      </dsp:nvSpPr>
      <dsp:spPr>
        <a:xfrm>
          <a:off x="2223447" y="1929089"/>
          <a:ext cx="1817102" cy="1231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BEF14-C152-43DB-B96A-CF1A7170938E}">
      <dsp:nvSpPr>
        <dsp:cNvPr id="0" name=""/>
        <dsp:cNvSpPr/>
      </dsp:nvSpPr>
      <dsp:spPr>
        <a:xfrm>
          <a:off x="2425347" y="2120894"/>
          <a:ext cx="1817102" cy="1231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gency FB" pitchFamily="34" charset="0"/>
            </a:rPr>
            <a:t>Evaluator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3 &amp; 4</a:t>
          </a:r>
        </a:p>
      </dsp:txBody>
      <dsp:txXfrm>
        <a:off x="2425347" y="2120894"/>
        <a:ext cx="1817102" cy="1231906"/>
      </dsp:txXfrm>
    </dsp:sp>
    <dsp:sp modelId="{DA9C1A8B-DBD6-4F6B-9895-CAD1CD4E85CF}">
      <dsp:nvSpPr>
        <dsp:cNvPr id="0" name=""/>
        <dsp:cNvSpPr/>
      </dsp:nvSpPr>
      <dsp:spPr>
        <a:xfrm>
          <a:off x="2223447" y="3689470"/>
          <a:ext cx="1817102" cy="1153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C3F9B-0CE6-4BB0-9F74-050CEE7F34A6}">
      <dsp:nvSpPr>
        <dsp:cNvPr id="0" name=""/>
        <dsp:cNvSpPr/>
      </dsp:nvSpPr>
      <dsp:spPr>
        <a:xfrm>
          <a:off x="2425347" y="3881275"/>
          <a:ext cx="1817102" cy="1153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Agency FB" pitchFamily="34" charset="0"/>
            </a:rPr>
            <a:t>Koordinator</a:t>
          </a:r>
          <a:r>
            <a:rPr lang="en-US" sz="2400" b="1" kern="1200" dirty="0">
              <a:latin typeface="Agency FB" pitchFamily="34" charset="0"/>
            </a:rPr>
            <a:t>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 2 &amp; 4</a:t>
          </a:r>
        </a:p>
      </dsp:txBody>
      <dsp:txXfrm>
        <a:off x="2425347" y="3881275"/>
        <a:ext cx="1817102" cy="1153859"/>
      </dsp:txXfrm>
    </dsp:sp>
    <dsp:sp modelId="{0D7436A5-30AD-47A0-B8FF-83B78A03F8B2}">
      <dsp:nvSpPr>
        <dsp:cNvPr id="0" name=""/>
        <dsp:cNvSpPr/>
      </dsp:nvSpPr>
      <dsp:spPr>
        <a:xfrm>
          <a:off x="4444350" y="1929089"/>
          <a:ext cx="1817102" cy="1231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DF1B1-79FC-421E-8761-E1663EB42EE3}">
      <dsp:nvSpPr>
        <dsp:cNvPr id="0" name=""/>
        <dsp:cNvSpPr/>
      </dsp:nvSpPr>
      <dsp:spPr>
        <a:xfrm>
          <a:off x="4646250" y="2120894"/>
          <a:ext cx="1817102" cy="1231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gency FB" pitchFamily="34" charset="0"/>
            </a:rPr>
            <a:t>Evaluator 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5 &amp; 6</a:t>
          </a:r>
        </a:p>
      </dsp:txBody>
      <dsp:txXfrm>
        <a:off x="4646250" y="2120894"/>
        <a:ext cx="1817102" cy="1231906"/>
      </dsp:txXfrm>
    </dsp:sp>
    <dsp:sp modelId="{CA6612D4-C650-4092-AB55-0CF252C50EA8}">
      <dsp:nvSpPr>
        <dsp:cNvPr id="0" name=""/>
        <dsp:cNvSpPr/>
      </dsp:nvSpPr>
      <dsp:spPr>
        <a:xfrm>
          <a:off x="4444350" y="3689470"/>
          <a:ext cx="1817102" cy="1153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F3B53-E731-49E7-8638-9B3A82524669}">
      <dsp:nvSpPr>
        <dsp:cNvPr id="0" name=""/>
        <dsp:cNvSpPr/>
      </dsp:nvSpPr>
      <dsp:spPr>
        <a:xfrm>
          <a:off x="4646250" y="3881275"/>
          <a:ext cx="1817102" cy="1153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Agency FB" pitchFamily="34" charset="0"/>
            </a:rPr>
            <a:t>Koordinator</a:t>
          </a:r>
          <a:r>
            <a:rPr lang="en-US" sz="2400" b="1" kern="1200" dirty="0">
              <a:latin typeface="Agency FB" pitchFamily="34" charset="0"/>
            </a:rPr>
            <a:t>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 5 &amp; 6</a:t>
          </a:r>
        </a:p>
      </dsp:txBody>
      <dsp:txXfrm>
        <a:off x="4646250" y="3881275"/>
        <a:ext cx="1817102" cy="1153859"/>
      </dsp:txXfrm>
    </dsp:sp>
    <dsp:sp modelId="{2A96A537-224E-4C44-A7C2-4B614BF82500}">
      <dsp:nvSpPr>
        <dsp:cNvPr id="0" name=""/>
        <dsp:cNvSpPr/>
      </dsp:nvSpPr>
      <dsp:spPr>
        <a:xfrm>
          <a:off x="6665252" y="1929089"/>
          <a:ext cx="1817102" cy="1231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7FE36-84C7-4684-8ECF-3ECEF2AFAB7B}">
      <dsp:nvSpPr>
        <dsp:cNvPr id="0" name=""/>
        <dsp:cNvSpPr/>
      </dsp:nvSpPr>
      <dsp:spPr>
        <a:xfrm>
          <a:off x="6867152" y="2120894"/>
          <a:ext cx="1817102" cy="1231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gency FB" pitchFamily="34" charset="0"/>
            </a:rPr>
            <a:t>Evaluator 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7 &amp; ED</a:t>
          </a:r>
        </a:p>
      </dsp:txBody>
      <dsp:txXfrm>
        <a:off x="6867152" y="2120894"/>
        <a:ext cx="1817102" cy="1231906"/>
      </dsp:txXfrm>
    </dsp:sp>
    <dsp:sp modelId="{95072893-9058-4BC5-B77A-3417C8505DA8}">
      <dsp:nvSpPr>
        <dsp:cNvPr id="0" name=""/>
        <dsp:cNvSpPr/>
      </dsp:nvSpPr>
      <dsp:spPr>
        <a:xfrm>
          <a:off x="6665252" y="3689470"/>
          <a:ext cx="1817102" cy="1153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19BC35-1D10-4036-A8D4-600B7919B492}">
      <dsp:nvSpPr>
        <dsp:cNvPr id="0" name=""/>
        <dsp:cNvSpPr/>
      </dsp:nvSpPr>
      <dsp:spPr>
        <a:xfrm>
          <a:off x="6867152" y="3881275"/>
          <a:ext cx="1817102" cy="1153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Agency FB" pitchFamily="34" charset="0"/>
            </a:rPr>
            <a:t>Koordinator</a:t>
          </a:r>
          <a:r>
            <a:rPr lang="en-US" sz="2400" b="1" kern="1200" dirty="0">
              <a:latin typeface="Agency FB" pitchFamily="34" charset="0"/>
            </a:rPr>
            <a:t> </a:t>
          </a:r>
          <a:r>
            <a:rPr lang="en-US" sz="2400" b="1" kern="1200" dirty="0" err="1">
              <a:latin typeface="Agency FB" pitchFamily="34" charset="0"/>
            </a:rPr>
            <a:t>Standar</a:t>
          </a:r>
          <a:r>
            <a:rPr lang="en-US" sz="2400" b="1" kern="1200" dirty="0">
              <a:latin typeface="Agency FB" pitchFamily="34" charset="0"/>
            </a:rPr>
            <a:t>           7 &amp; ED</a:t>
          </a:r>
        </a:p>
      </dsp:txBody>
      <dsp:txXfrm>
        <a:off x="6867152" y="3881275"/>
        <a:ext cx="1817102" cy="1153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D5514-1AC6-4AEA-A6D9-0DF10B4D78D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949B9-F179-4B34-9029-E274B2D76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49B9-F179-4B34-9029-E274B2D765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49B9-F179-4B34-9029-E274B2D765D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49B9-F179-4B34-9029-E274B2D765D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49B9-F179-4B34-9029-E274B2D765D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49B9-F179-4B34-9029-E274B2D765D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49B9-F179-4B34-9029-E274B2D765D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4DC4D39-074C-42DD-A250-CE7BE05C200E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057400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AKREDITASI INSTITUSI</a:t>
            </a:r>
            <a:br>
              <a:rPr lang="en-US" sz="4800">
                <a:solidFill>
                  <a:schemeClr val="tx1"/>
                </a:solidFill>
              </a:rPr>
            </a:br>
            <a:r>
              <a:rPr lang="en-US" sz="4800">
                <a:solidFill>
                  <a:schemeClr val="tx1"/>
                </a:solidFill>
              </a:rPr>
              <a:t>PERGURUAN TINGGI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39624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b="1" dirty="0">
                <a:solidFill>
                  <a:srgbClr val="C00000"/>
                </a:solidFill>
              </a:rPr>
              <a:t>(AIPT)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1.1 </a:t>
            </a:r>
            <a:r>
              <a:rPr lang="en-US" sz="2400">
                <a:solidFill>
                  <a:schemeClr val="tx1"/>
                </a:solidFill>
              </a:rPr>
              <a:t>Kejelasan,  kerealistikan, dan keterkaitan antar visi, misi, tujuan dan sasaran perguruan tinggi, dan pemangku kepentingan yang terlibat.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1447800"/>
            <a:ext cx="1981200" cy="5410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Visi, misi dan sasaran mutu harus jelas dan terukur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Disusun oleh stakeholders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Visi dijadikan acuan dalam merancang sasaran mutu dan kurikulum</a:t>
            </a:r>
          </a:p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4813" indent="-404813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1.1 KEJELASAN,  KEREALISTIKAN, DAN KETERKAITAN ANTAR VISI, MISI, TUJUAN DAN SASARAN PERGURUAN TINGGI, DAN PEMANGKU KEPENTINGAN YANG TERLIBAT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AKREDITASI INSTITUSI PERGURUAN TINGGI (AIPT)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Point (2)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Visi, misi, tujuan dan sasaran yang: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(1)   Cukup jelas.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 (2)  </a:t>
            </a: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Cukup realistik.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 (3)  Kurang terkait satu sama lain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nb-NO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 (4)  Melibatkan dosen, mahasiswa dan tenaga kependidikan.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 Point </a:t>
            </a: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(1)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Visi, misi, tujuan dan sasaran yang: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(1)   Tidak jelas.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(2)   Tidak realistik.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(3)   Tidak terkait satu sama lain.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(4)   Hanya melibatkan unsur pimpinan atau yayasan.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1.1 </a:t>
            </a:r>
            <a:r>
              <a:rPr lang="en-US" sz="2400">
                <a:solidFill>
                  <a:schemeClr val="tx1"/>
                </a:solidFill>
              </a:rPr>
              <a:t>Kejelasan,  kerealistikan, dan keterkaitan antar visi, misi, tujuan dan sasaran perguruan tinggi, dan pemangku kepentingan yang terlibat.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1447800"/>
            <a:ext cx="1981200" cy="5410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Adanya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Rencana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Induk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Pengembangan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(RIP).</a:t>
            </a:r>
          </a:p>
          <a:p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Adanya renstra di tingkat Universitas dan Fakultas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Adanya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RKAT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ditingkat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prodi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sampai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universitas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RKAT di audit secara berkala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Ketercapaian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Renstra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 RKAT serta evaluasi</a:t>
            </a:r>
          </a:p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4813" indent="-404813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1.2 PERGURUAN TINGGI MENETAPKAN TONGGAK-TONGGAK CAPAIAN (MILESTONES) TUJUAN SEBAGAI PENJABARAN ATAU PELAKSANAAN RENSTRA, SERTA MEKANISME KONTROL KETERCAPAIANNYA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AKREDITASI INSTITUSI PERGURUAN TINGGI (AIPT)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Point (4)</a:t>
            </a:r>
          </a:p>
          <a:p>
            <a:pPr marL="284163" indent="-284163"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Dokumen formal berisi: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749300" indent="-465138">
              <a:spcBef>
                <a:spcPts val="0"/>
              </a:spcBef>
              <a:buNone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(1)	Rumusan tujuan bertahap yang akan dicapai pada kurun waktu tertentu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749300" indent="-749300">
              <a:spcBef>
                <a:spcPts val="0"/>
              </a:spcBef>
              <a:buNone/>
              <a:tabLst>
                <a:tab pos="284163" algn="l"/>
              </a:tabLst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(2)   Tonggak-tonggak capaian tujuan dalam setiap periode kepemimpinan perguruan tinggi  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762000" indent="-774700">
              <a:spcBef>
                <a:spcPts val="0"/>
              </a:spcBef>
              <a:buNone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    (3)   Mekanisme kontrol ketercapaian dan tindakan perbaikan untuk menjamin pelaksanaan tahap-tahap pencapaian tujuan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762000" indent="-774700">
              <a:spcBef>
                <a:spcPts val="0"/>
              </a:spcBef>
              <a:buNone/>
            </a:pP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 Point </a:t>
            </a: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(3)</a:t>
            </a:r>
          </a:p>
          <a:p>
            <a:pPr>
              <a:spcBef>
                <a:spcPts val="0"/>
              </a:spcBef>
              <a:buNone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Dokumen formal berisi: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749300" lvl="0" indent="-749300">
              <a:spcBef>
                <a:spcPts val="0"/>
              </a:spcBef>
              <a:buNone/>
              <a:tabLst>
                <a:tab pos="217170" algn="l"/>
              </a:tabLst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 (1)   Rumusan tujuan bertahap yang akan dicapai pada kurun waktu tertentu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749300" lvl="0" indent="-749300">
              <a:spcBef>
                <a:spcPts val="0"/>
              </a:spcBef>
              <a:buNone/>
              <a:tabLst>
                <a:tab pos="217170" algn="l"/>
              </a:tabLst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 (2)   Tonggak-tonggak capaian tujuan dalam setiap periode kepemimpinan perguruan tinggi</a:t>
            </a:r>
            <a:endParaRPr lang="id-ID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749300" lvl="0" indent="-749300">
              <a:spcBef>
                <a:spcPts val="0"/>
              </a:spcBef>
              <a:buNone/>
              <a:tabLst>
                <a:tab pos="217170" algn="l"/>
              </a:tabLst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 (3)   Mekanisme kontrol ketercapaian dan tindakan perbaikan untuk menjamin pelaksanaan tahap-tahap pencapaian tujuan kurang efektif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1.1 </a:t>
            </a:r>
            <a:r>
              <a:rPr lang="en-US" sz="2400">
                <a:solidFill>
                  <a:schemeClr val="tx1"/>
                </a:solidFill>
              </a:rPr>
              <a:t>Kejelasan,  kerealistikan, dan keterkaitan antar visi, misi, tujuan dan sasaran perguruan tinggi, dan pemangku kepentingan yang terlibat.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1447800"/>
            <a:ext cx="1981200" cy="5410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Adanya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Rencana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Induk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Pengembangan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(RIP).</a:t>
            </a:r>
          </a:p>
          <a:p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Adanya renstra di tingkat Universitas dan Fakultas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Adanya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RKAT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ditingkat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prodi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sampai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universitas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RKAT di audit secara berkala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Ketercapaian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Renstra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 RKAT serta evaluasi</a:t>
            </a:r>
          </a:p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4813" indent="-404813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1.2 PERGURUAN TINGGI MENETAPKAN TONGGAK-TONGGAK CAPAIAN (MILESTONES) TUJUAN SEBAGAI PENJABARAN ATAU PELAKSANAAN RENSTRA, SERTA MEKANISME KONTROL KETERCAPAIANNYA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AKREDITASI INSTITUSI PERGURUAN TINGGI (AIPT)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Point (2)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Dokumen formal yang bersifat parsial pada aspek-aspek berikut: 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688975" lvl="0" indent="-404813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(1)  Rumusan tujuan bertahap yang akan dicapai pada kurun waktu tertentu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688975" lvl="0" indent="-404813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(2)  Tonggak-tonggak capaian tujuan dalam setiap   periode kepemimpinan perguruan tinggi  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688975" lvl="0" indent="-404813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(3)  Mekanisme kontrol ketercapaian dan tindakan perbaikan untuk menjamin pelaksanaan tahap-tahap pencapaian tujuan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62000" indent="-774700">
              <a:spcBef>
                <a:spcPts val="0"/>
              </a:spcBef>
              <a:buNone/>
            </a:pP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(1)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Tidak ditemukan dokumen formal berisi  tujuan bertahap, tonggak-tonggak capaian (</a:t>
            </a:r>
            <a:r>
              <a:rPr lang="fi-FI" sz="1800" i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milestones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) tujuan, dan mekanisme kontrol serta tindakan perbaikannya sebagai penjabaran atau pelaksanaan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r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enstra.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1.1 </a:t>
            </a:r>
            <a:r>
              <a:rPr lang="en-US" sz="2400">
                <a:solidFill>
                  <a:schemeClr val="tx1"/>
                </a:solidFill>
              </a:rPr>
              <a:t>Kejelasan,  kerealistikan, dan keterkaitan antar visi, misi, tujuan dan sasaran perguruan tinggi, dan pemangku kepentingan yang terlibat.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1447800"/>
            <a:ext cx="1981200" cy="5410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Sosialisasi : dipasang didinding, dicantumkan dlm kalender, buku agenda, website, kartu mahasiswa 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1.3.1 SOSIALISASI VISI DAN MISI  PERGURUAN TINGGI DILAKSANAKAN SECARA SISTEMATIS DAN BERKELANJUTAN KEPADA PEMANGKU KEPENTINGAN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AKREDITASI INSTITUSI PERGURUAN TINGGI (AIPT)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Point 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Visi  dan misi perguruan tinggi disosialisasikan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secara sistematis dan berkelanjutan 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kepada semua pemangku kepentingan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, internal maupun eksternal.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nb-NO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(3)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Visi  dan misi perguruan tinggi disosialisasikan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secara sistematis dan berkelanjutan 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kepada semua pemangku kepentingan internal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en-US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Point (2)</a:t>
            </a:r>
          </a:p>
          <a:p>
            <a:pPr>
              <a:spcBef>
                <a:spcPts val="0"/>
              </a:spcBef>
              <a:buClrTx/>
              <a:buSzTx/>
              <a:buNone/>
              <a:defRPr/>
            </a:pPr>
            <a:r>
              <a:rPr lang="nb-NO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Visi  dan misi perguruan tinggi disosialisasikan hanya kepada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jajaran pimpinan unit-unit organisasi di dalam perguruan tinggi.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en-US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Point (4)</a:t>
            </a:r>
          </a:p>
          <a:p>
            <a:pPr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Visi  dan misi perguruan tinggi tidak disosialisasikan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1.1 </a:t>
            </a:r>
            <a:r>
              <a:rPr lang="en-US" sz="2400">
                <a:solidFill>
                  <a:schemeClr val="tx1"/>
                </a:solidFill>
              </a:rPr>
              <a:t>Kejelasan,  kerealistikan, dan keterkaitan antar visi, misi, tujuan dan sasaran perguruan tinggi, dan pemangku kepentingan yang terlibat.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1447800"/>
            <a:ext cx="1981200" cy="5410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Visi dan misi dijadikan acuan dalam menyusun renstra universitas dan fakultas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 diatur dalam st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at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uta. 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>
                <a:solidFill>
                  <a:schemeClr val="tx1"/>
                </a:solidFill>
                <a:latin typeface="Book Antiqua" pitchFamily="18" charset="0"/>
              </a:rPr>
              <a:t>Renstra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mendapat persetujuan rapat senat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9588" indent="-509588"/>
            <a:r>
              <a:rPr lang="en-US" sz="1600" b="1" dirty="0">
                <a:solidFill>
                  <a:schemeClr val="tx1"/>
                </a:solidFill>
                <a:latin typeface="Cambria" pitchFamily="18" charset="0"/>
              </a:rPr>
              <a:t>1.3.2 VISI DAN MISI PERGURUAN TINGGI DIJADIKAN PEDOMAN, PANDUAN, DAN RAMBU-RAMBU BAGI SEMUA PEMANGKU KEPENTINGAN INTERNAL SERTA DIJADIKAN ACUAN PELAKSANAAN RENSTRA, KETERWUJUDAN VISI, KETERLAKSANAAN MISI, KETERCAPAIAN TUJUAN MELALUI STRATEGI-STRATEGI YANG DIKEMBANGKAN</a:t>
            </a:r>
            <a:endParaRPr lang="en-US" sz="16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AKREDITASI INSTITUSI PERGURUAN TINGGI (AIPT)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Point 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isi dan misi  dipahami dengan baik dan dijadikan acuan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penjabaran r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enstra pada semua tingkat unit kerja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(3)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isi dan misi dipahami dengan baik dan dijadikan acuan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penjabaran r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enstra pada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sebagian besar 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unit kerja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fi-FI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fi-FI" sz="1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isi dan misi dipahami dengan baik dan dijadikan acuan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penjabaran r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enstra pada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sebagian sebagian kecil 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unit kerja 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endParaRPr lang="fi-FI" sz="1800" b="1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fi-FI" sz="1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Visi dan misi tidak dipahami dan atau tidak dijadikan acuan 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penjabaran r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enstra maupun pedoman bagi semua pemangku kepentingan internal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3400" b="1" dirty="0">
                <a:solidFill>
                  <a:schemeClr val="tx1"/>
                </a:solidFill>
                <a:latin typeface="Arial Narrow" pitchFamily="34" charset="0"/>
              </a:rPr>
              <a:t>KENDALA-KENDALA YANG DIHADAPI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276600"/>
          </a:xfrm>
        </p:spPr>
        <p:txBody>
          <a:bodyPr/>
          <a:lstStyle/>
          <a:p>
            <a:pPr marL="465138" indent="-465138">
              <a:buFont typeface="Courier New" pitchFamily="49" charset="0"/>
              <a:buChar char="o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Anggota tim yang kurang cakap</a:t>
            </a:r>
          </a:p>
          <a:p>
            <a:pPr marL="465138" indent="-465138">
              <a:buFont typeface="Courier New" pitchFamily="49" charset="0"/>
              <a:buChar char="o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Data menyebar, sehingga sulit untuk dikumpulkan</a:t>
            </a:r>
          </a:p>
          <a:p>
            <a:pPr marL="465138" indent="-465138">
              <a:buFont typeface="Courier New" pitchFamily="49" charset="0"/>
              <a:buChar char="o"/>
            </a:pPr>
            <a:r>
              <a:rPr lang="id-ID" b="1" i="1" dirty="0">
                <a:solidFill>
                  <a:schemeClr val="tx1"/>
                </a:solidFill>
                <a:latin typeface="Agency FB" pitchFamily="34" charset="0"/>
              </a:rPr>
              <a:t>Data base </a:t>
            </a: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yang jelek</a:t>
            </a:r>
          </a:p>
          <a:p>
            <a:pPr marL="465138" indent="-465138">
              <a:buFont typeface="Courier New" pitchFamily="49" charset="0"/>
              <a:buChar char="o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Sulit mengumpulkan anggota tim</a:t>
            </a:r>
          </a:p>
          <a:p>
            <a:pPr marL="465138" indent="-465138">
              <a:buFont typeface="Courier New" pitchFamily="49" charset="0"/>
              <a:buChar char="o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Penulisan tidak mengacu pada standar penilaian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3400" b="1" dirty="0">
                <a:solidFill>
                  <a:schemeClr val="tx1"/>
                </a:solidFill>
                <a:latin typeface="Arial Narrow" pitchFamily="34" charset="0"/>
              </a:rPr>
              <a:t>SOLUSI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2"/>
          </a:xfrm>
        </p:spPr>
        <p:txBody>
          <a:bodyPr>
            <a:normAutofit fontScale="92500" lnSpcReduction="20000"/>
          </a:bodyPr>
          <a:lstStyle/>
          <a:p>
            <a:pPr marL="465138" indent="-465138">
              <a:buFont typeface="Wingdings" pitchFamily="2" charset="2"/>
              <a:buChar char="ü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Perlu dibentuk tim yang terdiri dari ketua, koordinator standar dan satuan tugas unit</a:t>
            </a:r>
          </a:p>
          <a:p>
            <a:pPr marL="465138" indent="-465138">
              <a:buFont typeface="Wingdings" pitchFamily="2" charset="2"/>
              <a:buChar char="ü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Ketua bertugas mengkoordinasi koordinator tiap-tiap standar</a:t>
            </a:r>
          </a:p>
          <a:p>
            <a:pPr marL="465138" indent="-465138">
              <a:buFont typeface="Wingdings" pitchFamily="2" charset="2"/>
              <a:buChar char="ü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Koordinator standar bertanggungjawab sepenuhnya terhadap isian borang pada standar tersebut</a:t>
            </a:r>
          </a:p>
          <a:p>
            <a:pPr marL="465138" indent="-465138">
              <a:buFont typeface="Wingdings" pitchFamily="2" charset="2"/>
              <a:buChar char="ü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Satuan tugas unit bertugas melacak data-data yang belum terdokumnetasi</a:t>
            </a:r>
          </a:p>
          <a:p>
            <a:pPr marL="465138" indent="-465138">
              <a:buFont typeface="Wingdings" pitchFamily="2" charset="2"/>
              <a:buChar char="ü"/>
            </a:pPr>
            <a:r>
              <a:rPr lang="id-ID" b="1" dirty="0">
                <a:solidFill>
                  <a:schemeClr val="tx1"/>
                </a:solidFill>
                <a:latin typeface="Agency FB" pitchFamily="34" charset="0"/>
              </a:rPr>
              <a:t>Setiap anggota tim wajib mengkosongkan kegiatan pada hari tertentu</a:t>
            </a:r>
          </a:p>
          <a:p>
            <a:pPr marL="465138" indent="-465138">
              <a:buNone/>
            </a:pPr>
            <a:endParaRPr lang="id-ID" b="1" dirty="0">
              <a:solidFill>
                <a:schemeClr val="tx1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sz="3400" b="1" dirty="0">
                <a:solidFill>
                  <a:schemeClr val="tx1"/>
                </a:solidFill>
                <a:latin typeface="Arial Narrow" pitchFamily="34" charset="0"/>
              </a:rPr>
              <a:t>Struktur Tim Akreditasi Perguruan Tinggi</a:t>
            </a:r>
            <a:br>
              <a:rPr lang="id-ID" sz="34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id-ID" sz="2400" b="1" dirty="0">
                <a:solidFill>
                  <a:schemeClr val="tx1"/>
                </a:solidFill>
              </a:rPr>
              <a:t>TAHAP I : DRAF BORANG DAN EVALUASI DIRI </a:t>
            </a:r>
            <a:br>
              <a:rPr lang="id-ID" sz="3600" b="1" dirty="0">
                <a:solidFill>
                  <a:schemeClr val="tx1"/>
                </a:solidFill>
              </a:rPr>
            </a:br>
            <a:endParaRPr lang="id-ID" sz="34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838200" y="4800600"/>
            <a:ext cx="38862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95800" y="4800600"/>
            <a:ext cx="38862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82303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9443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8775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70873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8201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9068594" y="5790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38107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17533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229894" y="5067300"/>
            <a:ext cx="532606" cy="79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86594" y="4647406"/>
            <a:ext cx="3048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763000" cy="990600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solidFill>
                  <a:schemeClr val="tx1"/>
                </a:solidFill>
                <a:latin typeface="Arial Narrow" pitchFamily="34" charset="0"/>
              </a:rPr>
              <a:t>Struktur</a:t>
            </a:r>
            <a:r>
              <a:rPr lang="en-US" sz="3200" b="1" dirty="0">
                <a:solidFill>
                  <a:schemeClr val="tx1"/>
                </a:solidFill>
                <a:latin typeface="Arial Narrow" pitchFamily="34" charset="0"/>
              </a:rPr>
              <a:t> Tim  Kecil </a:t>
            </a:r>
            <a:r>
              <a:rPr lang="en-US" sz="3200" b="1" dirty="0" err="1">
                <a:solidFill>
                  <a:schemeClr val="tx1"/>
                </a:solidFill>
                <a:latin typeface="Arial Narrow" pitchFamily="34" charset="0"/>
              </a:rPr>
              <a:t>Akreditasi</a:t>
            </a:r>
            <a:r>
              <a:rPr lang="en-US" sz="32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 Narrow" pitchFamily="34" charset="0"/>
              </a:rPr>
              <a:t>Perguruan</a:t>
            </a:r>
            <a:r>
              <a:rPr lang="en-US" sz="32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 Narrow" pitchFamily="34" charset="0"/>
              </a:rPr>
              <a:t>Tinggi</a:t>
            </a:r>
            <a:b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en-US" sz="2400" b="1" dirty="0">
                <a:solidFill>
                  <a:schemeClr val="tx1"/>
                </a:solidFill>
              </a:rPr>
              <a:t>TAHAP II : REVISI  BORANG DAN EVALUASI DIRI </a:t>
            </a:r>
            <a:br>
              <a:rPr lang="en-US" sz="2400" b="1" dirty="0">
                <a:solidFill>
                  <a:schemeClr val="tx1"/>
                </a:solidFill>
              </a:rPr>
            </a:br>
            <a:endParaRPr lang="en-US" sz="24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686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2" name="Straight Connector 31"/>
          <p:cNvCxnSpPr/>
          <p:nvPr/>
        </p:nvCxnSpPr>
        <p:spPr>
          <a:xfrm rot="5400000">
            <a:off x="9068594" y="5790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305800" cy="136207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Arial Narrow" pitchFamily="34" charset="0"/>
              </a:rPr>
              <a:t>Bobot</a:t>
            </a:r>
            <a:r>
              <a:rPr lang="en-US" sz="2800" b="1" dirty="0">
                <a:solidFill>
                  <a:schemeClr val="tx1"/>
                </a:solidFill>
                <a:latin typeface="Arial Narrow" pitchFamily="34" charset="0"/>
              </a:rPr>
              <a:t> PENILAIAN DOKUMEN AKREDITASI</a:t>
            </a:r>
            <a:endParaRPr lang="id-ID" sz="2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676400"/>
          <a:ext cx="7467601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047">
                <a:tc>
                  <a:txBody>
                    <a:bodyPr/>
                    <a:lstStyle/>
                    <a:p>
                      <a:pPr algn="ctr"/>
                      <a:r>
                        <a:rPr lang="id-ID" noProof="0">
                          <a:solidFill>
                            <a:schemeClr val="tx1"/>
                          </a:solidFill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Komponen Penilaian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Bobot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587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/>
                        <a:t>Mutu evaluasi-diri PT (Penilaian</a:t>
                      </a:r>
                      <a:r>
                        <a:rPr lang="id-ID" baseline="0" noProof="0" dirty="0"/>
                        <a:t> kualitatif laporan evaluasi-diri institusi)</a:t>
                      </a:r>
                      <a:endParaRPr lang="id-ID" noProof="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/>
                        <a:t>10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6766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/>
                        <a:t>B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/>
                        <a:t>Mutu data dan informasi pemenuhan tujuh standar akreditasi perguruan</a:t>
                      </a:r>
                      <a:r>
                        <a:rPr lang="id-ID" baseline="0" noProof="0" dirty="0"/>
                        <a:t> tinggi (Penilaian kualitatif dan kuantitatif berdasarkan Buku V: Matriks Penilaian Borang)</a:t>
                      </a:r>
                      <a:endParaRPr lang="id-ID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/>
                        <a:t>90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 gridSpan="2">
                  <a:txBody>
                    <a:bodyPr/>
                    <a:lstStyle/>
                    <a:p>
                      <a:pPr algn="ctr"/>
                      <a:r>
                        <a:rPr lang="id-ID" b="1" noProof="0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noProof="0" dirty="0"/>
                        <a:t>100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305800" cy="136207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Arial Narrow" pitchFamily="34" charset="0"/>
              </a:rPr>
              <a:t>Bobot</a:t>
            </a:r>
            <a:r>
              <a:rPr lang="en-US" sz="2800" b="1" dirty="0">
                <a:solidFill>
                  <a:schemeClr val="tx1"/>
                </a:solidFill>
                <a:latin typeface="Arial Narrow" pitchFamily="34" charset="0"/>
              </a:rPr>
              <a:t> PENILAIAN STANDAR BORANG AKREDITASI SECARA KUANTITATIF</a:t>
            </a:r>
            <a:endParaRPr lang="id-ID" sz="2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600200"/>
          <a:ext cx="7848601" cy="468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noProof="0" dirty="0">
                          <a:solidFill>
                            <a:schemeClr val="tx1"/>
                          </a:solidFill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noProof="0" dirty="0">
                          <a:solidFill>
                            <a:schemeClr val="tx1"/>
                          </a:solidFill>
                        </a:rPr>
                        <a:t>Standar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noProof="0" dirty="0">
                          <a:solidFill>
                            <a:schemeClr val="tx1"/>
                          </a:solidFill>
                        </a:rPr>
                        <a:t>Bobot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1. Visi,</a:t>
                      </a:r>
                      <a:r>
                        <a:rPr lang="id-ID" baseline="0" noProof="0" dirty="0">
                          <a:solidFill>
                            <a:schemeClr val="tx1"/>
                          </a:solidFill>
                        </a:rPr>
                        <a:t> misi, tujuan, dan sasaran, serta strategi     pencapaian</a:t>
                      </a:r>
                      <a:endParaRPr lang="id-ID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2,62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2. Tata pamong, kepemimpinan, sistem  pengelolaan, dan penjaminan mutu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26,32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3. Mahasiswa dan lulusan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13,16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4. Sumber daya manusia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18,42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5. Kurikulum, pembelajaran, dan suasana</a:t>
                      </a:r>
                      <a:r>
                        <a:rPr lang="id-ID" baseline="0" noProof="0" dirty="0">
                          <a:solidFill>
                            <a:schemeClr val="tx1"/>
                          </a:solidFill>
                        </a:rPr>
                        <a:t> akademik</a:t>
                      </a:r>
                      <a:endParaRPr lang="id-ID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7,89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6. Pembiayaan, sarana dan prasarana, serta sistem informasi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18,42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Standar 7. Penelitian, pelayanan/pengabdian kepada</a:t>
                      </a:r>
                      <a:r>
                        <a:rPr lang="id-ID" baseline="0" noProof="0" dirty="0">
                          <a:solidFill>
                            <a:schemeClr val="tx1"/>
                          </a:solidFill>
                        </a:rPr>
                        <a:t> masyarakat, dan kerjasama</a:t>
                      </a:r>
                      <a:endParaRPr lang="id-ID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>
                          <a:solidFill>
                            <a:schemeClr val="tx1"/>
                          </a:solidFill>
                        </a:rPr>
                        <a:t>13,16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b="1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d-ID" noProof="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noProof="0" dirty="0">
                          <a:solidFill>
                            <a:schemeClr val="tx1"/>
                          </a:solidFill>
                        </a:rPr>
                        <a:t>100,00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4294967295"/>
          </p:nvPr>
        </p:nvSpPr>
        <p:spPr>
          <a:xfrm>
            <a:off x="533400" y="3657600"/>
            <a:ext cx="8077200" cy="8143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400" b="1" dirty="0">
                <a:solidFill>
                  <a:schemeClr val="tx1"/>
                </a:solidFill>
              </a:rPr>
              <a:t>&lt;&lt; </a:t>
            </a:r>
            <a:r>
              <a:rPr lang="id-ID" sz="5400" b="1" dirty="0">
                <a:solidFill>
                  <a:schemeClr val="tx1"/>
                </a:solidFill>
              </a:rPr>
              <a:t>STANDAR 1</a:t>
            </a:r>
            <a:r>
              <a:rPr lang="en-US" sz="5400" b="1" dirty="0">
                <a:solidFill>
                  <a:schemeClr val="tx1"/>
                </a:solidFill>
              </a:rPr>
              <a:t> &gt;&gt;</a:t>
            </a:r>
            <a:endParaRPr lang="id-ID" sz="5400" b="1" dirty="0">
              <a:solidFill>
                <a:schemeClr val="tx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457200" y="1981200"/>
            <a:ext cx="8305800" cy="1362075"/>
          </a:xfrm>
        </p:spPr>
        <p:txBody>
          <a:bodyPr>
            <a:normAutofit/>
          </a:bodyPr>
          <a:lstStyle/>
          <a:p>
            <a:pPr algn="ctr"/>
            <a:r>
              <a:rPr lang="id-ID" sz="5400" b="1" dirty="0">
                <a:solidFill>
                  <a:schemeClr val="tx1"/>
                </a:solidFill>
              </a:rPr>
              <a:t>KRITERIA PENILAIAN AIPT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1.1 </a:t>
            </a:r>
            <a:r>
              <a:rPr lang="en-US" sz="2400">
                <a:solidFill>
                  <a:schemeClr val="tx1"/>
                </a:solidFill>
              </a:rPr>
              <a:t>Kejelasan,  kerealistikan, dan keterkaitan antar visi, misi, tujuan dan sasaran perguruan tinggi, dan pemangku kepentingan yang terlibat.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1447800"/>
            <a:ext cx="1981200" cy="5410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Visi, misi dan sasaran mutu harus jelas dan terukur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Disusun oleh stakeholders</a:t>
            </a:r>
          </a:p>
          <a:p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id-ID" sz="1600" dirty="0">
                <a:solidFill>
                  <a:schemeClr val="tx1"/>
                </a:solidFill>
                <a:latin typeface="Book Antiqua" pitchFamily="18" charset="0"/>
              </a:rPr>
              <a:t>Visi dijadikan acuan dalam merancang sasaran mutu dan kurikulum</a:t>
            </a:r>
          </a:p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4813" indent="-404813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1.1 KEJELASAN,  KEREALISTIKAN, DAN KETERKAITAN ANTAR VISI, MISI, TUJUAN DAN SASARAN PERGURUAN TINGGI, DAN PEMANGKU KEPENTINGAN YANG TERLIBAT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AKREDITASI INSTITUSI PERGURUAN TINGGI (AIPT)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Point 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Visi, misi, tujuan dan sasaran yang: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(1)   Sangat jelas.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(2)   Sangat realistik.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(3)   Saling terkait satu sama lain.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	(4)   </a:t>
            </a:r>
            <a:r>
              <a:rPr lang="nb-NO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Melibatkan dosen, mahasiswa, tenaga kependidikan, alumni   </a:t>
            </a:r>
            <a:r>
              <a:rPr lang="nb-NO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 masyarakat</a:t>
            </a:r>
            <a:r>
              <a:rPr lang="fi-FI" sz="180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fi-FI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 Point </a:t>
            </a:r>
            <a:r>
              <a:rPr lang="fi-FI" sz="1800" b="1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(3)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Visi, misi, tujuan dan sasaran yang: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(1)   </a:t>
            </a: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Jelas.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(2)   Realistik.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(3)   Saling terkait satu sama lain.</a:t>
            </a:r>
            <a:endParaRPr lang="id-ID" sz="18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854075" lvl="0" indent="-854075">
              <a:spcBef>
                <a:spcPts val="0"/>
              </a:spcBef>
              <a:buNone/>
            </a:pPr>
            <a:r>
              <a:rPr lang="fi-FI" sz="1800" dirty="0">
                <a:solidFill>
                  <a:schemeClr val="tx1"/>
                </a:solidFill>
                <a:latin typeface="Arial" pitchFamily="34" charset="0"/>
                <a:ea typeface="Times New Roman"/>
                <a:cs typeface="Arial" pitchFamily="34" charset="0"/>
              </a:rPr>
              <a:t>     (4)   Melibatkan dosen, mahasiswa, tenaga kependidikan dan alumni.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651</TotalTime>
  <Words>882</Words>
  <Application>Microsoft Office PowerPoint</Application>
  <PresentationFormat>On-screen Show (4:3)</PresentationFormat>
  <Paragraphs>199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Agency FB</vt:lpstr>
      <vt:lpstr>Arial</vt:lpstr>
      <vt:lpstr>Arial Narrow</vt:lpstr>
      <vt:lpstr>Book Antiqua</vt:lpstr>
      <vt:lpstr>Calibri</vt:lpstr>
      <vt:lpstr>Cambria</vt:lpstr>
      <vt:lpstr>Courier New</vt:lpstr>
      <vt:lpstr>Franklin Gothic Book</vt:lpstr>
      <vt:lpstr>Franklin Gothic Medium</vt:lpstr>
      <vt:lpstr>Times New Roman</vt:lpstr>
      <vt:lpstr>Wingdings</vt:lpstr>
      <vt:lpstr>Wingdings 2</vt:lpstr>
      <vt:lpstr>Trek</vt:lpstr>
      <vt:lpstr>AKREDITASI INSTITUSI PERGURUAN TINGGI</vt:lpstr>
      <vt:lpstr>KENDALA-KENDALA YANG DIHADAPI</vt:lpstr>
      <vt:lpstr>SOLUSI</vt:lpstr>
      <vt:lpstr>Struktur Tim Akreditasi Perguruan Tinggi TAHAP I : DRAF BORANG DAN EVALUASI DIRI  </vt:lpstr>
      <vt:lpstr>Struktur Tim  Kecil Akreditasi Perguruan Tinggi TAHAP II : REVISI  BORANG DAN EVALUASI DIRI  </vt:lpstr>
      <vt:lpstr>Bobot PENILAIAN DOKUMEN AKREDITASI</vt:lpstr>
      <vt:lpstr>Bobot PENILAIAN STANDAR BORANG AKREDITASI SECARA KUANTITATIF</vt:lpstr>
      <vt:lpstr>KRITERIA PENILAIAN AIPT</vt:lpstr>
      <vt:lpstr>1.1 Kejelasan,  kerealistikan, dan keterkaitan antar visi, misi, tujuan dan sasaran perguruan tinggi, dan pemangku kepentingan yang terlibat.</vt:lpstr>
      <vt:lpstr>1.1 Kejelasan,  kerealistikan, dan keterkaitan antar visi, misi, tujuan dan sasaran perguruan tinggi, dan pemangku kepentingan yang terlibat.</vt:lpstr>
      <vt:lpstr>1.1 Kejelasan,  kerealistikan, dan keterkaitan antar visi, misi, tujuan dan sasaran perguruan tinggi, dan pemangku kepentingan yang terlibat.</vt:lpstr>
      <vt:lpstr>1.1 Kejelasan,  kerealistikan, dan keterkaitan antar visi, misi, tujuan dan sasaran perguruan tinggi, dan pemangku kepentingan yang terlibat.</vt:lpstr>
      <vt:lpstr>1.1 Kejelasan,  kerealistikan, dan keterkaitan antar visi, misi, tujuan dan sasaran perguruan tinggi, dan pemangku kepentingan yang terlibat.</vt:lpstr>
      <vt:lpstr>1.1 Kejelasan,  kerealistikan, dan keterkaitan antar visi, misi, tujuan dan sasaran perguruan tinggi, dan pemangku kepentingan yang terlibat.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Kejelasan,  kerealistikan, dan keterkaitan antar visi, misi, tujuan dan sasaran perguruan tinggi, dan pemangku kepentingan yang terlibat.</dc:title>
  <dc:creator>BP UII</dc:creator>
  <cp:lastModifiedBy>Pupung</cp:lastModifiedBy>
  <cp:revision>148</cp:revision>
  <dcterms:created xsi:type="dcterms:W3CDTF">2013-04-29T02:58:39Z</dcterms:created>
  <dcterms:modified xsi:type="dcterms:W3CDTF">2016-11-06T13:23:53Z</dcterms:modified>
</cp:coreProperties>
</file>