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3"/>
  </p:handoutMasterIdLst>
  <p:sldIdLst>
    <p:sldId id="256" r:id="rId4"/>
    <p:sldId id="262" r:id="rId5"/>
    <p:sldId id="310" r:id="rId6"/>
    <p:sldId id="311" r:id="rId7"/>
    <p:sldId id="268" r:id="rId8"/>
    <p:sldId id="314" r:id="rId9"/>
    <p:sldId id="322" r:id="rId10"/>
    <p:sldId id="31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3" y="77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081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075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1" r:id="rId4"/>
    <p:sldLayoutId id="2147483736" r:id="rId5"/>
    <p:sldLayoutId id="2147483737" r:id="rId6"/>
    <p:sldLayoutId id="2147483740" r:id="rId7"/>
    <p:sldLayoutId id="2147483739" r:id="rId8"/>
    <p:sldLayoutId id="2147483744" r:id="rId9"/>
    <p:sldLayoutId id="2147483745" r:id="rId10"/>
    <p:sldLayoutId id="2147483748" r:id="rId11"/>
    <p:sldLayoutId id="2147483749" r:id="rId12"/>
    <p:sldLayoutId id="2147483750" r:id="rId13"/>
    <p:sldLayoutId id="2147483753" r:id="rId1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4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ree-powerpoint-templates-design.com/" TargetMode="Externa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7MmpPYOJ0R34iCCc5r_frj803P1zA5_h?usp=share_link" TargetMode="External"/><Relationship Id="rId2" Type="http://schemas.openxmlformats.org/officeDocument/2006/relationships/hyperlink" Target="https://www.flipbuilder.com/flip-pdf-corp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762125" y="336118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0F8743-FFB4-4FAE-8605-DEE70EC88649}"/>
              </a:ext>
            </a:extLst>
          </p:cNvPr>
          <p:cNvSpPr/>
          <p:nvPr/>
        </p:nvSpPr>
        <p:spPr>
          <a:xfrm>
            <a:off x="-147" y="454800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23901" y="6176494"/>
            <a:ext cx="1610798" cy="395867"/>
            <a:chOff x="3275856" y="1242391"/>
            <a:chExt cx="1656184" cy="407020"/>
          </a:xfrm>
        </p:grpSpPr>
        <p:sp>
          <p:nvSpPr>
            <p:cNvPr id="8" name="Rounded Rectangle 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7F0BBC1-A9C6-4A87-855B-8689719EA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8957"/>
            <a:ext cx="1027602" cy="3542925"/>
          </a:xfrm>
          <a:prstGeom prst="rect">
            <a:avLst/>
          </a:prstGeom>
        </p:spPr>
      </p:pic>
      <p:sp>
        <p:nvSpPr>
          <p:cNvPr id="6" name="TextBox 5">
            <a:hlinkClick r:id="rId6"/>
          </p:cNvPr>
          <p:cNvSpPr txBox="1"/>
          <p:nvPr/>
        </p:nvSpPr>
        <p:spPr>
          <a:xfrm>
            <a:off x="647701" y="5796838"/>
            <a:ext cx="5200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6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611813"/>
            <a:ext cx="859020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sz="3600" b="1" dirty="0"/>
              <a:t>DLM (</a:t>
            </a:r>
            <a:r>
              <a:rPr lang="id-ID" sz="3600" b="1" i="1" dirty="0"/>
              <a:t>Digital Learning Material</a:t>
            </a:r>
            <a:r>
              <a:rPr lang="id-ID" sz="3600" b="1" dirty="0"/>
              <a:t>) </a:t>
            </a:r>
            <a:r>
              <a:rPr lang="en-US" sz="3600" b="1" dirty="0" err="1"/>
              <a:t>Sebagai</a:t>
            </a:r>
            <a:r>
              <a:rPr lang="en-US" sz="3600" b="1" dirty="0"/>
              <a:t> </a:t>
            </a:r>
            <a:r>
              <a:rPr lang="en-US" sz="3600" b="1" dirty="0" err="1"/>
              <a:t>Alternatif</a:t>
            </a:r>
            <a:r>
              <a:rPr lang="en-US" sz="3600" b="1" dirty="0"/>
              <a:t> Integrasi </a:t>
            </a:r>
            <a:r>
              <a:rPr lang="en-US" sz="3600" b="1" dirty="0" err="1"/>
              <a:t>Penelitian</a:t>
            </a:r>
            <a:r>
              <a:rPr lang="en-US" sz="3600" b="1" dirty="0"/>
              <a:t> dan </a:t>
            </a:r>
            <a:r>
              <a:rPr lang="en-US" sz="3600" b="1" dirty="0" err="1"/>
              <a:t>PkM</a:t>
            </a:r>
            <a:r>
              <a:rPr lang="en-US" sz="3600" b="1" dirty="0"/>
              <a:t> pada Pendidikan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158304" y="3373190"/>
            <a:ext cx="520065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Hatma Heris Mahendra, M.Pd.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33" y="-90153"/>
            <a:ext cx="2171067" cy="21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2D7251-4B39-427F-842D-01C8272FFCCA}"/>
              </a:ext>
            </a:extLst>
          </p:cNvPr>
          <p:cNvSpPr/>
          <p:nvPr/>
        </p:nvSpPr>
        <p:spPr>
          <a:xfrm>
            <a:off x="5602310" y="0"/>
            <a:ext cx="658969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0313" y="290635"/>
            <a:ext cx="56972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5400" dirty="0">
                <a:solidFill>
                  <a:schemeClr val="bg1"/>
                </a:solidFill>
                <a:cs typeface="Arial" pitchFamily="34" charset="0"/>
              </a:rPr>
              <a:t>Latar Belakang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2614" y="618186"/>
            <a:ext cx="640938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56210" lvl="0" algn="just">
              <a:spcAft>
                <a:spcPts val="0"/>
              </a:spcAft>
              <a:buSzPts val="1000"/>
            </a:pPr>
            <a:r>
              <a:rPr lang="id-ID" sz="2000" b="1" dirty="0">
                <a:solidFill>
                  <a:srgbClr val="000000"/>
                </a:solidFill>
                <a:effectLst/>
                <a:latin typeface="Arial MT"/>
                <a:ea typeface="Arial" panose="020B0604020202020204" pitchFamily="34" charset="0"/>
              </a:rPr>
              <a:t>UU Nomor 12 Tahun 2012 tentang PT Pasal 46 ayat 1 yang menyatakan Hasil Penelitian bermanfaat untuk: a. pengayaan IPTEK dan untuk pembelajaran, pasal 47 Hasil PKM digunakan sebagai proses pengembangan IPTEK, pengayaan sumber belajar, dan/atau untuk pembelajaran dan pematangan civitas Akademika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 MT"/>
                <a:ea typeface="Arial" panose="020B0604020202020204" pitchFamily="34" charset="0"/>
              </a:rPr>
              <a:t>.</a:t>
            </a:r>
          </a:p>
          <a:p>
            <a:pPr marR="156210" lvl="0" algn="just">
              <a:spcAft>
                <a:spcPts val="0"/>
              </a:spcAft>
              <a:buSzPts val="1000"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R="156210" algn="just">
              <a:buSzPts val="1000"/>
            </a:pP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Peraturan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Rektor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Nomor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2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Tahun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2021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Tentang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Penyelenggaraan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Penelitian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Dan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Pengabdian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Kepada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Masyarakat Di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Lingkungan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Universitas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Perjuangan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Tasikmalaya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Pasal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15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berkaitan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Outcome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Penelitian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dan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PkM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yang </a:t>
            </a:r>
            <a:r>
              <a:rPr lang="en-US" sz="2000" b="1" dirty="0" err="1">
                <a:effectLst/>
                <a:latin typeface="Arial MT"/>
                <a:ea typeface="Arial MT"/>
                <a:cs typeface="Arial MT"/>
              </a:rPr>
              <a:t>diintegtasikan</a:t>
            </a:r>
            <a:r>
              <a:rPr lang="en-US" sz="2000" b="1" dirty="0">
                <a:effectLst/>
                <a:latin typeface="Arial MT"/>
                <a:ea typeface="Arial MT"/>
                <a:cs typeface="Arial MT"/>
              </a:rPr>
              <a:t> dengan Pendidikan.</a:t>
            </a:r>
            <a:endParaRPr lang="en-ID" sz="2000" dirty="0">
              <a:effectLst/>
              <a:latin typeface="Arial MT"/>
              <a:ea typeface="Arial MT"/>
              <a:cs typeface="Arial MT"/>
            </a:endParaRPr>
          </a:p>
          <a:p>
            <a:pPr marR="156210" lvl="0" algn="just">
              <a:spcAft>
                <a:spcPts val="0"/>
              </a:spcAft>
              <a:buSzPts val="1000"/>
            </a:pPr>
            <a:endParaRPr lang="en-ID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7227477" y="10640"/>
            <a:ext cx="4256856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 err="1">
                <a:solidFill>
                  <a:schemeClr val="accent4"/>
                </a:solidFill>
              </a:rPr>
              <a:t>Contoh</a:t>
            </a:r>
            <a:r>
              <a:rPr lang="en-US" altLang="ko-KR" sz="3200" dirty="0">
                <a:solidFill>
                  <a:schemeClr val="accent4"/>
                </a:solidFill>
              </a:rPr>
              <a:t> </a:t>
            </a:r>
            <a:r>
              <a:rPr lang="en-US" altLang="ko-KR" sz="3200" dirty="0" err="1">
                <a:solidFill>
                  <a:schemeClr val="accent4"/>
                </a:solidFill>
              </a:rPr>
              <a:t>Bentuk</a:t>
            </a:r>
            <a:r>
              <a:rPr lang="en-US" altLang="ko-KR" sz="3200" dirty="0">
                <a:solidFill>
                  <a:schemeClr val="accent4"/>
                </a:solidFill>
              </a:rPr>
              <a:t> Integrasi </a:t>
            </a:r>
            <a:r>
              <a:rPr lang="en-US" altLang="ko-KR" sz="3200" dirty="0" err="1">
                <a:solidFill>
                  <a:schemeClr val="accent4"/>
                </a:solidFill>
              </a:rPr>
              <a:t>dalam</a:t>
            </a:r>
            <a:r>
              <a:rPr lang="en-US" altLang="ko-KR" sz="3200" dirty="0">
                <a:solidFill>
                  <a:schemeClr val="accent4"/>
                </a:solidFill>
              </a:rPr>
              <a:t> Pendidikan</a:t>
            </a:r>
            <a:endParaRPr lang="ko-KR" alt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61FBF-CA85-4B80-B439-96AC74D3B321}"/>
              </a:ext>
            </a:extLst>
          </p:cNvPr>
          <p:cNvSpPr txBox="1"/>
          <p:nvPr/>
        </p:nvSpPr>
        <p:spPr>
          <a:xfrm>
            <a:off x="8067119" y="1472820"/>
            <a:ext cx="371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/>
              <a:t>Materi</a:t>
            </a:r>
            <a:endParaRPr lang="id-ID" sz="2800" b="1" dirty="0"/>
          </a:p>
        </p:txBody>
      </p:sp>
      <p:sp>
        <p:nvSpPr>
          <p:cNvPr id="16" name="Chevron 2">
            <a:extLst>
              <a:ext uri="{FF2B5EF4-FFF2-40B4-BE49-F238E27FC236}">
                <a16:creationId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7375744" y="157195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7375744" y="426240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0" r="23060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761FBF-CA85-4B80-B439-96AC74D3B321}"/>
              </a:ext>
            </a:extLst>
          </p:cNvPr>
          <p:cNvSpPr txBox="1"/>
          <p:nvPr/>
        </p:nvSpPr>
        <p:spPr>
          <a:xfrm>
            <a:off x="8067119" y="4128725"/>
            <a:ext cx="371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/>
              <a:t>Media </a:t>
            </a:r>
            <a:r>
              <a:rPr lang="en-US" sz="2800" b="1" dirty="0" err="1"/>
              <a:t>Pembelajaran</a:t>
            </a:r>
            <a:endParaRPr lang="id-ID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61FBF-CA85-4B80-B439-96AC74D3B321}"/>
              </a:ext>
            </a:extLst>
          </p:cNvPr>
          <p:cNvSpPr txBox="1"/>
          <p:nvPr/>
        </p:nvSpPr>
        <p:spPr>
          <a:xfrm>
            <a:off x="8067119" y="2848300"/>
            <a:ext cx="3712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/>
              <a:t>Buku</a:t>
            </a:r>
            <a:r>
              <a:rPr lang="en-US" sz="2800" b="1" dirty="0"/>
              <a:t> Ajar/</a:t>
            </a:r>
            <a:r>
              <a:rPr lang="en-US" sz="2800" b="1" dirty="0" err="1"/>
              <a:t>Sumber</a:t>
            </a:r>
            <a:r>
              <a:rPr lang="en-US" sz="2800" b="1" dirty="0"/>
              <a:t> </a:t>
            </a:r>
            <a:r>
              <a:rPr lang="en-US" sz="2800" b="1" dirty="0" err="1"/>
              <a:t>Belajar</a:t>
            </a:r>
            <a:endParaRPr lang="id-ID" sz="2800" b="1" dirty="0"/>
          </a:p>
        </p:txBody>
      </p:sp>
      <p:sp>
        <p:nvSpPr>
          <p:cNvPr id="10" name="Chevron 2">
            <a:extLst>
              <a:ext uri="{FF2B5EF4-FFF2-40B4-BE49-F238E27FC236}">
                <a16:creationId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7375744" y="2938756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7375744" y="5339013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761FBF-CA85-4B80-B439-96AC74D3B321}"/>
              </a:ext>
            </a:extLst>
          </p:cNvPr>
          <p:cNvSpPr txBox="1"/>
          <p:nvPr/>
        </p:nvSpPr>
        <p:spPr>
          <a:xfrm>
            <a:off x="8067119" y="5205333"/>
            <a:ext cx="371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Bahan</a:t>
            </a:r>
            <a:r>
              <a:rPr lang="en-US" sz="2800" b="1" dirty="0"/>
              <a:t> Ajar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33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A021ED1-3608-4054-9B4C-941AC7D709E7}"/>
              </a:ext>
            </a:extLst>
          </p:cNvPr>
          <p:cNvGrpSpPr/>
          <p:nvPr/>
        </p:nvGrpSpPr>
        <p:grpSpPr>
          <a:xfrm>
            <a:off x="3942094" y="-1847"/>
            <a:ext cx="762976" cy="3863294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2AF5FA-6C00-45EA-BB58-D259B0130D77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8D1D4B-337E-480F-9132-FBFD4028C449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69A942-804D-4903-8F4A-8D9429512BF3}"/>
              </a:ext>
            </a:extLst>
          </p:cNvPr>
          <p:cNvGrpSpPr/>
          <p:nvPr/>
        </p:nvGrpSpPr>
        <p:grpSpPr>
          <a:xfrm>
            <a:off x="3158599" y="-1847"/>
            <a:ext cx="762976" cy="2936601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04CED-E9CE-4AD0-AC88-1E335388BA2D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500B9C-197E-48FC-8A95-0C5F5A2064F8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1DD00C-F719-4E36-8400-D48848310B64}"/>
              </a:ext>
            </a:extLst>
          </p:cNvPr>
          <p:cNvGrpSpPr/>
          <p:nvPr/>
        </p:nvGrpSpPr>
        <p:grpSpPr>
          <a:xfrm>
            <a:off x="2015424" y="-1847"/>
            <a:ext cx="1437328" cy="5489412"/>
            <a:chOff x="2015424" y="-1847"/>
            <a:chExt cx="1437328" cy="54894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3BF2F0-D709-4C92-878E-6F1024DCB8F1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id="{0A65E5E0-B696-4840-BE42-1CBEA55E6D07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D9A825-26F7-4AC0-AA66-A642F08B3FCC}"/>
              </a:ext>
            </a:extLst>
          </p:cNvPr>
          <p:cNvGrpSpPr/>
          <p:nvPr/>
        </p:nvGrpSpPr>
        <p:grpSpPr>
          <a:xfrm>
            <a:off x="808111" y="-1847"/>
            <a:ext cx="762978" cy="3628896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987A3D-8DA5-4431-823F-480685C7A5DC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E94029-08EA-46F5-9EA4-70C4B6B01CF4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FB9967-9854-4B67-AE17-EAB5F4D50E80}"/>
              </a:ext>
            </a:extLst>
          </p:cNvPr>
          <p:cNvGrpSpPr/>
          <p:nvPr/>
        </p:nvGrpSpPr>
        <p:grpSpPr>
          <a:xfrm>
            <a:off x="1591607" y="-20084"/>
            <a:ext cx="762976" cy="2449850"/>
            <a:chOff x="1591607" y="-20084"/>
            <a:chExt cx="762976" cy="2449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A6090F-3640-4E4B-B1B0-C3130EAE9E97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2B038E1-2D01-43D9-A6E4-FAABA6040D4C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A89418E-829E-4867-919B-44971F75F14A}"/>
              </a:ext>
            </a:extLst>
          </p:cNvPr>
          <p:cNvSpPr txBox="1"/>
          <p:nvPr/>
        </p:nvSpPr>
        <p:spPr>
          <a:xfrm>
            <a:off x="5192216" y="95054"/>
            <a:ext cx="61916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DLM (Digital Learning Material)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FF7349-F202-4DBC-9DC5-47DA8E2DE121}"/>
              </a:ext>
            </a:extLst>
          </p:cNvPr>
          <p:cNvSpPr txBox="1"/>
          <p:nvPr/>
        </p:nvSpPr>
        <p:spPr>
          <a:xfrm>
            <a:off x="5235383" y="2174853"/>
            <a:ext cx="5239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b="1" dirty="0"/>
              <a:t>DLM (Digital Learning Material)</a:t>
            </a:r>
            <a:r>
              <a:rPr lang="en-US" b="1" dirty="0"/>
              <a:t> </a:t>
            </a:r>
            <a:r>
              <a:rPr lang="id-ID" b="1" dirty="0"/>
              <a:t>dapat diartikan sebagai bahan ajar</a:t>
            </a:r>
            <a:r>
              <a:rPr lang="en-US" b="1" dirty="0"/>
              <a:t> </a:t>
            </a:r>
            <a:r>
              <a:rPr lang="id-ID" b="1" dirty="0"/>
              <a:t>dalam format digital yang berisi konten</a:t>
            </a:r>
            <a:r>
              <a:rPr lang="en-US" b="1" dirty="0"/>
              <a:t> </a:t>
            </a:r>
            <a:r>
              <a:rPr lang="id-ID" b="1" dirty="0"/>
              <a:t>seperti teks bacaan, gambar, audio</a:t>
            </a:r>
            <a:r>
              <a:rPr lang="en-US" b="1" dirty="0"/>
              <a:t> </a:t>
            </a:r>
            <a:r>
              <a:rPr lang="id-ID" b="1" dirty="0"/>
              <a:t>visual yang digunakan dalam</a:t>
            </a:r>
            <a:r>
              <a:rPr lang="en-US" b="1" dirty="0"/>
              <a:t> </a:t>
            </a:r>
            <a:r>
              <a:rPr lang="id-ID" b="1" dirty="0"/>
              <a:t>pembelajaran baik secara langsung di</a:t>
            </a:r>
            <a:r>
              <a:rPr lang="en-US" b="1" dirty="0"/>
              <a:t> </a:t>
            </a:r>
            <a:r>
              <a:rPr lang="id-ID" b="1" dirty="0"/>
              <a:t>dalam kelas atau pembelajaran daring</a:t>
            </a:r>
            <a:r>
              <a:rPr lang="en-US" b="1" dirty="0"/>
              <a:t> </a:t>
            </a:r>
            <a:r>
              <a:rPr lang="id-ID" b="1" dirty="0"/>
              <a:t>atau yang biasa disebut e-learning.</a:t>
            </a:r>
            <a:r>
              <a:rPr lang="en-US" b="1" dirty="0"/>
              <a:t> </a:t>
            </a:r>
            <a:r>
              <a:rPr lang="id-ID" b="1" dirty="0"/>
              <a:t>Penggunaan DLM dapat melalui komputer,</a:t>
            </a:r>
            <a:r>
              <a:rPr lang="en-US" b="1" dirty="0"/>
              <a:t> </a:t>
            </a:r>
            <a:r>
              <a:rPr lang="id-ID" b="1" dirty="0"/>
              <a:t>laptop ataupun perangkat mobile</a:t>
            </a:r>
            <a:r>
              <a:rPr lang="en-US" b="1" dirty="0"/>
              <a:t> </a:t>
            </a:r>
            <a:r>
              <a:rPr lang="id-ID" b="1" dirty="0"/>
              <a:t>lain yang mendukung format</a:t>
            </a:r>
            <a:r>
              <a:rPr lang="en-US" b="1" dirty="0"/>
              <a:t> file.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881519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>
            <a:extLst>
              <a:ext uri="{FF2B5EF4-FFF2-40B4-BE49-F238E27FC236}">
                <a16:creationId xmlns:a16="http://schemas.microsoft.com/office/drawing/2014/main" id="{AA1D1C1A-4426-4C04-8356-90E1F9F6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71" y="2984056"/>
            <a:ext cx="11869445" cy="1350150"/>
          </a:xfrm>
          <a:prstGeom prst="rightArrow">
            <a:avLst>
              <a:gd name="adj1" fmla="val 45285"/>
              <a:gd name="adj2" fmla="val 76553"/>
            </a:avLst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0EC45A9B-DCA6-4F2D-9CBD-1BCF8D9E5336}"/>
              </a:ext>
            </a:extLst>
          </p:cNvPr>
          <p:cNvSpPr/>
          <p:nvPr/>
        </p:nvSpPr>
        <p:spPr>
          <a:xfrm>
            <a:off x="2337307" y="1707696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1A5C037A-DD2B-45E3-9EC7-4FA8C94C91BE}"/>
              </a:ext>
            </a:extLst>
          </p:cNvPr>
          <p:cNvSpPr/>
          <p:nvPr/>
        </p:nvSpPr>
        <p:spPr>
          <a:xfrm>
            <a:off x="2337308" y="1630357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0319" y="347303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Fungsi</a:t>
            </a:r>
            <a:r>
              <a:rPr lang="en-US" dirty="0"/>
              <a:t> Media (Levied &amp; Lentz)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1B6643E-BD4F-4816-A558-1C0FF439CCDC}"/>
              </a:ext>
            </a:extLst>
          </p:cNvPr>
          <p:cNvSpPr/>
          <p:nvPr/>
        </p:nvSpPr>
        <p:spPr>
          <a:xfrm>
            <a:off x="4399616" y="1707696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8704DD7E-3EBA-40BC-A369-0DFF4A82B8C8}"/>
              </a:ext>
            </a:extLst>
          </p:cNvPr>
          <p:cNvSpPr/>
          <p:nvPr/>
        </p:nvSpPr>
        <p:spPr>
          <a:xfrm>
            <a:off x="4399618" y="1630357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016EE6CC-DD3A-4E18-8707-C8B0DE155833}"/>
              </a:ext>
            </a:extLst>
          </p:cNvPr>
          <p:cNvSpPr/>
          <p:nvPr/>
        </p:nvSpPr>
        <p:spPr>
          <a:xfrm>
            <a:off x="6612353" y="1707696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9338C416-02D7-4749-86BF-B54FCC87BD57}"/>
              </a:ext>
            </a:extLst>
          </p:cNvPr>
          <p:cNvSpPr/>
          <p:nvPr/>
        </p:nvSpPr>
        <p:spPr>
          <a:xfrm>
            <a:off x="6612355" y="1630357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F0BC413-0667-4BFF-AC85-A34314195F2F}"/>
              </a:ext>
            </a:extLst>
          </p:cNvPr>
          <p:cNvSpPr/>
          <p:nvPr/>
        </p:nvSpPr>
        <p:spPr>
          <a:xfrm>
            <a:off x="8899194" y="1638692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3139A3D6-F5A9-476A-AEFA-D01CC102FB09}"/>
              </a:ext>
            </a:extLst>
          </p:cNvPr>
          <p:cNvSpPr/>
          <p:nvPr/>
        </p:nvSpPr>
        <p:spPr>
          <a:xfrm>
            <a:off x="8899193" y="1652813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E7C145-71A0-4FA0-9FC0-6D8EB7EC5A0C}"/>
              </a:ext>
            </a:extLst>
          </p:cNvPr>
          <p:cNvSpPr txBox="1"/>
          <p:nvPr/>
        </p:nvSpPr>
        <p:spPr>
          <a:xfrm>
            <a:off x="2434987" y="3440558"/>
            <a:ext cx="1616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Fungsi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Atensi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78A8FC-2D93-41AB-9F25-2E2F0020DB65}"/>
              </a:ext>
            </a:extLst>
          </p:cNvPr>
          <p:cNvSpPr txBox="1"/>
          <p:nvPr/>
        </p:nvSpPr>
        <p:spPr>
          <a:xfrm>
            <a:off x="8825089" y="2410829"/>
            <a:ext cx="1904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Fungsi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Kompensatoris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9569" y="165281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4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765" y="1721000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3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F0D9B189-065B-4A04-8961-86E1220A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030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:a16="http://schemas.microsoft.com/office/drawing/2014/main" id="{65E7E665-3D1A-499A-99E1-4DD96461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596" y="1688907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1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88EC9D-65A0-4A68-9D8A-51F1FB92EFAE}"/>
              </a:ext>
            </a:extLst>
          </p:cNvPr>
          <p:cNvSpPr txBox="1"/>
          <p:nvPr/>
        </p:nvSpPr>
        <p:spPr>
          <a:xfrm>
            <a:off x="4386243" y="2410829"/>
            <a:ext cx="1760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Fungsi</a:t>
            </a:r>
            <a:r>
              <a:rPr lang="en-US" sz="2800" b="1" dirty="0"/>
              <a:t> </a:t>
            </a:r>
            <a:r>
              <a:rPr lang="en-US" sz="2800" b="1" dirty="0" err="1"/>
              <a:t>Afektif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88EC9D-65A0-4A68-9D8A-51F1FB92EFAE}"/>
              </a:ext>
            </a:extLst>
          </p:cNvPr>
          <p:cNvSpPr txBox="1"/>
          <p:nvPr/>
        </p:nvSpPr>
        <p:spPr>
          <a:xfrm>
            <a:off x="6673256" y="3415702"/>
            <a:ext cx="1762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Fungsi</a:t>
            </a:r>
            <a:r>
              <a:rPr lang="en-US" sz="2800" b="1" dirty="0"/>
              <a:t> </a:t>
            </a:r>
            <a:r>
              <a:rPr lang="en-US" sz="2800" b="1" dirty="0" err="1"/>
              <a:t>Kognitif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1B2E21-ED64-40A7-986F-1BA014711AE7}"/>
              </a:ext>
            </a:extLst>
          </p:cNvPr>
          <p:cNvSpPr/>
          <p:nvPr/>
        </p:nvSpPr>
        <p:spPr>
          <a:xfrm rot="16200000" flipH="1">
            <a:off x="6502756" y="3210330"/>
            <a:ext cx="759793" cy="460945"/>
          </a:xfrm>
          <a:custGeom>
            <a:avLst/>
            <a:gdLst>
              <a:gd name="connsiteX0" fmla="*/ 782320 w 1075004"/>
              <a:gd name="connsiteY0" fmla="*/ 253920 h 652174"/>
              <a:gd name="connsiteX1" fmla="*/ 763875 w 1075004"/>
              <a:gd name="connsiteY1" fmla="*/ 269397 h 652174"/>
              <a:gd name="connsiteX2" fmla="*/ 421371 w 1075004"/>
              <a:gd name="connsiteY2" fmla="*/ 239432 h 652174"/>
              <a:gd name="connsiteX3" fmla="*/ 421370 w 1075004"/>
              <a:gd name="connsiteY3" fmla="*/ 253855 h 652174"/>
              <a:gd name="connsiteX4" fmla="*/ 447078 w 1075004"/>
              <a:gd name="connsiteY4" fmla="*/ 253855 h 652174"/>
              <a:gd name="connsiteX5" fmla="*/ 464104 w 1075004"/>
              <a:gd name="connsiteY5" fmla="*/ 270881 h 652174"/>
              <a:gd name="connsiteX6" fmla="*/ 464104 w 1075004"/>
              <a:gd name="connsiteY6" fmla="*/ 270880 h 652174"/>
              <a:gd name="connsiteX7" fmla="*/ 447079 w 1075004"/>
              <a:gd name="connsiteY7" fmla="*/ 287906 h 652174"/>
              <a:gd name="connsiteX8" fmla="*/ 421371 w 1075004"/>
              <a:gd name="connsiteY8" fmla="*/ 287906 h 652174"/>
              <a:gd name="connsiteX9" fmla="*/ 421371 w 1075004"/>
              <a:gd name="connsiteY9" fmla="*/ 311228 h 652174"/>
              <a:gd name="connsiteX10" fmla="*/ 447078 w 1075004"/>
              <a:gd name="connsiteY10" fmla="*/ 311228 h 652174"/>
              <a:gd name="connsiteX11" fmla="*/ 464104 w 1075004"/>
              <a:gd name="connsiteY11" fmla="*/ 328254 h 652174"/>
              <a:gd name="connsiteX12" fmla="*/ 464104 w 1075004"/>
              <a:gd name="connsiteY12" fmla="*/ 328254 h 652174"/>
              <a:gd name="connsiteX13" fmla="*/ 447079 w 1075004"/>
              <a:gd name="connsiteY13" fmla="*/ 345279 h 652174"/>
              <a:gd name="connsiteX14" fmla="*/ 421371 w 1075004"/>
              <a:gd name="connsiteY14" fmla="*/ 345280 h 652174"/>
              <a:gd name="connsiteX15" fmla="*/ 421371 w 1075004"/>
              <a:gd name="connsiteY15" fmla="*/ 368602 h 652174"/>
              <a:gd name="connsiteX16" fmla="*/ 447078 w 1075004"/>
              <a:gd name="connsiteY16" fmla="*/ 368602 h 652174"/>
              <a:gd name="connsiteX17" fmla="*/ 464104 w 1075004"/>
              <a:gd name="connsiteY17" fmla="*/ 385628 h 652174"/>
              <a:gd name="connsiteX18" fmla="*/ 464104 w 1075004"/>
              <a:gd name="connsiteY18" fmla="*/ 385628 h 652174"/>
              <a:gd name="connsiteX19" fmla="*/ 447079 w 1075004"/>
              <a:gd name="connsiteY19" fmla="*/ 402653 h 652174"/>
              <a:gd name="connsiteX20" fmla="*/ 421371 w 1075004"/>
              <a:gd name="connsiteY20" fmla="*/ 402653 h 652174"/>
              <a:gd name="connsiteX21" fmla="*/ 421370 w 1075004"/>
              <a:gd name="connsiteY21" fmla="*/ 417163 h 652174"/>
              <a:gd name="connsiteX22" fmla="*/ 762268 w 1075004"/>
              <a:gd name="connsiteY22" fmla="*/ 381333 h 652174"/>
              <a:gd name="connsiteX23" fmla="*/ 780980 w 1075004"/>
              <a:gd name="connsiteY23" fmla="*/ 396486 h 652174"/>
              <a:gd name="connsiteX24" fmla="*/ 765828 w 1075004"/>
              <a:gd name="connsiteY24" fmla="*/ 415198 h 652174"/>
              <a:gd name="connsiteX25" fmla="*/ 415893 w 1075004"/>
              <a:gd name="connsiteY25" fmla="*/ 451978 h 652174"/>
              <a:gd name="connsiteX26" fmla="*/ 397181 w 1075004"/>
              <a:gd name="connsiteY26" fmla="*/ 436825 h 652174"/>
              <a:gd name="connsiteX27" fmla="*/ 398889 w 1075004"/>
              <a:gd name="connsiteY27" fmla="*/ 431061 h 652174"/>
              <a:gd name="connsiteX28" fmla="*/ 398669 w 1075004"/>
              <a:gd name="connsiteY28" fmla="*/ 430531 h 652174"/>
              <a:gd name="connsiteX29" fmla="*/ 398669 w 1075004"/>
              <a:gd name="connsiteY29" fmla="*/ 402653 h 652174"/>
              <a:gd name="connsiteX30" fmla="*/ 372962 w 1075004"/>
              <a:gd name="connsiteY30" fmla="*/ 402654 h 652174"/>
              <a:gd name="connsiteX31" fmla="*/ 355936 w 1075004"/>
              <a:gd name="connsiteY31" fmla="*/ 385628 h 652174"/>
              <a:gd name="connsiteX32" fmla="*/ 372962 w 1075004"/>
              <a:gd name="connsiteY32" fmla="*/ 368602 h 652174"/>
              <a:gd name="connsiteX33" fmla="*/ 398669 w 1075004"/>
              <a:gd name="connsiteY33" fmla="*/ 368602 h 652174"/>
              <a:gd name="connsiteX34" fmla="*/ 398670 w 1075004"/>
              <a:gd name="connsiteY34" fmla="*/ 345280 h 652174"/>
              <a:gd name="connsiteX35" fmla="*/ 372962 w 1075004"/>
              <a:gd name="connsiteY35" fmla="*/ 345280 h 652174"/>
              <a:gd name="connsiteX36" fmla="*/ 355936 w 1075004"/>
              <a:gd name="connsiteY36" fmla="*/ 328254 h 652174"/>
              <a:gd name="connsiteX37" fmla="*/ 372962 w 1075004"/>
              <a:gd name="connsiteY37" fmla="*/ 311229 h 652174"/>
              <a:gd name="connsiteX38" fmla="*/ 398669 w 1075004"/>
              <a:gd name="connsiteY38" fmla="*/ 311228 h 652174"/>
              <a:gd name="connsiteX39" fmla="*/ 398669 w 1075004"/>
              <a:gd name="connsiteY39" fmla="*/ 287906 h 652174"/>
              <a:gd name="connsiteX40" fmla="*/ 372962 w 1075004"/>
              <a:gd name="connsiteY40" fmla="*/ 287906 h 652174"/>
              <a:gd name="connsiteX41" fmla="*/ 355936 w 1075004"/>
              <a:gd name="connsiteY41" fmla="*/ 270881 h 652174"/>
              <a:gd name="connsiteX42" fmla="*/ 372962 w 1075004"/>
              <a:gd name="connsiteY42" fmla="*/ 253855 h 652174"/>
              <a:gd name="connsiteX43" fmla="*/ 398670 w 1075004"/>
              <a:gd name="connsiteY43" fmla="*/ 253855 h 652174"/>
              <a:gd name="connsiteX44" fmla="*/ 398670 w 1075004"/>
              <a:gd name="connsiteY44" fmla="*/ 226225 h 652174"/>
              <a:gd name="connsiteX45" fmla="*/ 399282 w 1075004"/>
              <a:gd name="connsiteY45" fmla="*/ 224746 h 652174"/>
              <a:gd name="connsiteX46" fmla="*/ 397876 w 1075004"/>
              <a:gd name="connsiteY46" fmla="*/ 220286 h 652174"/>
              <a:gd name="connsiteX47" fmla="*/ 416321 w 1075004"/>
              <a:gd name="connsiteY47" fmla="*/ 204808 h 652174"/>
              <a:gd name="connsiteX48" fmla="*/ 766843 w 1075004"/>
              <a:gd name="connsiteY48" fmla="*/ 235475 h 652174"/>
              <a:gd name="connsiteX49" fmla="*/ 782320 w 1075004"/>
              <a:gd name="connsiteY49" fmla="*/ 253920 h 652174"/>
              <a:gd name="connsiteX50" fmla="*/ 787242 w 1075004"/>
              <a:gd name="connsiteY50" fmla="*/ 326088 h 652174"/>
              <a:gd name="connsiteX51" fmla="*/ 785600 w 1075004"/>
              <a:gd name="connsiteY51" fmla="*/ 324446 h 652174"/>
              <a:gd name="connsiteX52" fmla="*/ 785600 w 1075004"/>
              <a:gd name="connsiteY52" fmla="*/ 237208 h 652174"/>
              <a:gd name="connsiteX53" fmla="*/ 722116 w 1075004"/>
              <a:gd name="connsiteY53" fmla="*/ 173723 h 652174"/>
              <a:gd name="connsiteX54" fmla="*/ 634876 w 1075004"/>
              <a:gd name="connsiteY54" fmla="*/ 173723 h 652174"/>
              <a:gd name="connsiteX55" fmla="*/ 556664 w 1075004"/>
              <a:gd name="connsiteY55" fmla="*/ 95510 h 652174"/>
              <a:gd name="connsiteX56" fmla="*/ 95508 w 1075004"/>
              <a:gd name="connsiteY56" fmla="*/ 95510 h 652174"/>
              <a:gd name="connsiteX57" fmla="*/ 0 w 1075004"/>
              <a:gd name="connsiteY57" fmla="*/ 326088 h 652174"/>
              <a:gd name="connsiteX58" fmla="*/ 95508 w 1075004"/>
              <a:gd name="connsiteY58" fmla="*/ 556666 h 652174"/>
              <a:gd name="connsiteX59" fmla="*/ 556665 w 1075004"/>
              <a:gd name="connsiteY59" fmla="*/ 556666 h 652174"/>
              <a:gd name="connsiteX60" fmla="*/ 634877 w 1075004"/>
              <a:gd name="connsiteY60" fmla="*/ 478453 h 652174"/>
              <a:gd name="connsiteX61" fmla="*/ 722116 w 1075004"/>
              <a:gd name="connsiteY61" fmla="*/ 478454 h 652174"/>
              <a:gd name="connsiteX62" fmla="*/ 785600 w 1075004"/>
              <a:gd name="connsiteY62" fmla="*/ 414969 h 652174"/>
              <a:gd name="connsiteX63" fmla="*/ 785600 w 1075004"/>
              <a:gd name="connsiteY63" fmla="*/ 327730 h 652174"/>
              <a:gd name="connsiteX64" fmla="*/ 893383 w 1075004"/>
              <a:gd name="connsiteY64" fmla="*/ 437431 h 652174"/>
              <a:gd name="connsiteX65" fmla="*/ 893383 w 1075004"/>
              <a:gd name="connsiteY65" fmla="*/ 214744 h 652174"/>
              <a:gd name="connsiteX66" fmla="*/ 864082 w 1075004"/>
              <a:gd name="connsiteY66" fmla="*/ 185443 h 652174"/>
              <a:gd name="connsiteX67" fmla="*/ 834781 w 1075004"/>
              <a:gd name="connsiteY67" fmla="*/ 214744 h 652174"/>
              <a:gd name="connsiteX68" fmla="*/ 834781 w 1075004"/>
              <a:gd name="connsiteY68" fmla="*/ 437432 h 652174"/>
              <a:gd name="connsiteX69" fmla="*/ 864082 w 1075004"/>
              <a:gd name="connsiteY69" fmla="*/ 466733 h 652174"/>
              <a:gd name="connsiteX70" fmla="*/ 864082 w 1075004"/>
              <a:gd name="connsiteY70" fmla="*/ 466732 h 652174"/>
              <a:gd name="connsiteX71" fmla="*/ 893383 w 1075004"/>
              <a:gd name="connsiteY71" fmla="*/ 437431 h 652174"/>
              <a:gd name="connsiteX72" fmla="*/ 984194 w 1075004"/>
              <a:gd name="connsiteY72" fmla="*/ 425711 h 652174"/>
              <a:gd name="connsiteX73" fmla="*/ 984193 w 1075004"/>
              <a:gd name="connsiteY73" fmla="*/ 226464 h 652174"/>
              <a:gd name="connsiteX74" fmla="*/ 954893 w 1075004"/>
              <a:gd name="connsiteY74" fmla="*/ 197163 h 652174"/>
              <a:gd name="connsiteX75" fmla="*/ 925591 w 1075004"/>
              <a:gd name="connsiteY75" fmla="*/ 226464 h 652174"/>
              <a:gd name="connsiteX76" fmla="*/ 925591 w 1075004"/>
              <a:gd name="connsiteY76" fmla="*/ 425711 h 652174"/>
              <a:gd name="connsiteX77" fmla="*/ 954893 w 1075004"/>
              <a:gd name="connsiteY77" fmla="*/ 455012 h 652174"/>
              <a:gd name="connsiteX78" fmla="*/ 954893 w 1075004"/>
              <a:gd name="connsiteY78" fmla="*/ 455012 h 652174"/>
              <a:gd name="connsiteX79" fmla="*/ 984194 w 1075004"/>
              <a:gd name="connsiteY79" fmla="*/ 425711 h 652174"/>
              <a:gd name="connsiteX80" fmla="*/ 1075004 w 1075004"/>
              <a:gd name="connsiteY80" fmla="*/ 402269 h 652174"/>
              <a:gd name="connsiteX81" fmla="*/ 1075004 w 1075004"/>
              <a:gd name="connsiteY81" fmla="*/ 249905 h 652174"/>
              <a:gd name="connsiteX82" fmla="*/ 1045703 w 1075004"/>
              <a:gd name="connsiteY82" fmla="*/ 220604 h 652174"/>
              <a:gd name="connsiteX83" fmla="*/ 1016402 w 1075004"/>
              <a:gd name="connsiteY83" fmla="*/ 249905 h 652174"/>
              <a:gd name="connsiteX84" fmla="*/ 1016402 w 1075004"/>
              <a:gd name="connsiteY84" fmla="*/ 402270 h 652174"/>
              <a:gd name="connsiteX85" fmla="*/ 1045703 w 1075004"/>
              <a:gd name="connsiteY85" fmla="*/ 431571 h 652174"/>
              <a:gd name="connsiteX86" fmla="*/ 1045703 w 1075004"/>
              <a:gd name="connsiteY86" fmla="*/ 431571 h 652174"/>
              <a:gd name="connsiteX87" fmla="*/ 1075004 w 1075004"/>
              <a:gd name="connsiteY87" fmla="*/ 402269 h 65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75004" h="652174">
                <a:moveTo>
                  <a:pt x="782320" y="253920"/>
                </a:moveTo>
                <a:cubicBezTo>
                  <a:pt x="781500" y="263287"/>
                  <a:pt x="773242" y="270216"/>
                  <a:pt x="763875" y="269397"/>
                </a:cubicBezTo>
                <a:cubicBezTo>
                  <a:pt x="649707" y="259409"/>
                  <a:pt x="535539" y="249421"/>
                  <a:pt x="421371" y="239432"/>
                </a:cubicBezTo>
                <a:lnTo>
                  <a:pt x="421370" y="253855"/>
                </a:lnTo>
                <a:lnTo>
                  <a:pt x="447078" y="253855"/>
                </a:lnTo>
                <a:cubicBezTo>
                  <a:pt x="456482" y="253854"/>
                  <a:pt x="464104" y="261477"/>
                  <a:pt x="464104" y="270881"/>
                </a:cubicBezTo>
                <a:lnTo>
                  <a:pt x="464104" y="270880"/>
                </a:lnTo>
                <a:cubicBezTo>
                  <a:pt x="464104" y="280283"/>
                  <a:pt x="456482" y="287906"/>
                  <a:pt x="447079" y="287906"/>
                </a:cubicBezTo>
                <a:cubicBezTo>
                  <a:pt x="438509" y="287906"/>
                  <a:pt x="429940" y="287905"/>
                  <a:pt x="421371" y="287906"/>
                </a:cubicBezTo>
                <a:lnTo>
                  <a:pt x="421371" y="311228"/>
                </a:lnTo>
                <a:lnTo>
                  <a:pt x="447078" y="311228"/>
                </a:lnTo>
                <a:cubicBezTo>
                  <a:pt x="456482" y="311228"/>
                  <a:pt x="464104" y="318851"/>
                  <a:pt x="464104" y="328254"/>
                </a:cubicBezTo>
                <a:lnTo>
                  <a:pt x="464104" y="328254"/>
                </a:lnTo>
                <a:cubicBezTo>
                  <a:pt x="464104" y="337656"/>
                  <a:pt x="456482" y="345279"/>
                  <a:pt x="447079" y="345279"/>
                </a:cubicBezTo>
                <a:cubicBezTo>
                  <a:pt x="438510" y="345279"/>
                  <a:pt x="429940" y="345279"/>
                  <a:pt x="421371" y="345280"/>
                </a:cubicBezTo>
                <a:lnTo>
                  <a:pt x="421371" y="368602"/>
                </a:lnTo>
                <a:lnTo>
                  <a:pt x="447078" y="368602"/>
                </a:lnTo>
                <a:cubicBezTo>
                  <a:pt x="456482" y="368602"/>
                  <a:pt x="464104" y="376224"/>
                  <a:pt x="464104" y="385628"/>
                </a:cubicBezTo>
                <a:lnTo>
                  <a:pt x="464104" y="385628"/>
                </a:lnTo>
                <a:cubicBezTo>
                  <a:pt x="464104" y="395031"/>
                  <a:pt x="456481" y="402653"/>
                  <a:pt x="447079" y="402653"/>
                </a:cubicBezTo>
                <a:cubicBezTo>
                  <a:pt x="438509" y="402653"/>
                  <a:pt x="429940" y="402653"/>
                  <a:pt x="421371" y="402653"/>
                </a:cubicBezTo>
                <a:lnTo>
                  <a:pt x="421370" y="417163"/>
                </a:lnTo>
                <a:lnTo>
                  <a:pt x="762268" y="381333"/>
                </a:lnTo>
                <a:cubicBezTo>
                  <a:pt x="771619" y="380351"/>
                  <a:pt x="779997" y="387135"/>
                  <a:pt x="780980" y="396486"/>
                </a:cubicBezTo>
                <a:cubicBezTo>
                  <a:pt x="781963" y="405838"/>
                  <a:pt x="775179" y="414215"/>
                  <a:pt x="765828" y="415198"/>
                </a:cubicBezTo>
                <a:cubicBezTo>
                  <a:pt x="649182" y="427458"/>
                  <a:pt x="532538" y="439719"/>
                  <a:pt x="415893" y="451978"/>
                </a:cubicBezTo>
                <a:cubicBezTo>
                  <a:pt x="406541" y="452961"/>
                  <a:pt x="398164" y="446177"/>
                  <a:pt x="397181" y="436825"/>
                </a:cubicBezTo>
                <a:cubicBezTo>
                  <a:pt x="396959" y="434721"/>
                  <a:pt x="397132" y="432666"/>
                  <a:pt x="398889" y="431061"/>
                </a:cubicBezTo>
                <a:lnTo>
                  <a:pt x="398669" y="430531"/>
                </a:lnTo>
                <a:lnTo>
                  <a:pt x="398669" y="402653"/>
                </a:lnTo>
                <a:lnTo>
                  <a:pt x="372962" y="402654"/>
                </a:lnTo>
                <a:cubicBezTo>
                  <a:pt x="363559" y="402654"/>
                  <a:pt x="355936" y="395032"/>
                  <a:pt x="355936" y="385628"/>
                </a:cubicBezTo>
                <a:cubicBezTo>
                  <a:pt x="355936" y="376225"/>
                  <a:pt x="363559" y="368602"/>
                  <a:pt x="372962" y="368602"/>
                </a:cubicBezTo>
                <a:lnTo>
                  <a:pt x="398669" y="368602"/>
                </a:lnTo>
                <a:lnTo>
                  <a:pt x="398670" y="345280"/>
                </a:lnTo>
                <a:lnTo>
                  <a:pt x="372962" y="345280"/>
                </a:lnTo>
                <a:cubicBezTo>
                  <a:pt x="363559" y="345279"/>
                  <a:pt x="355937" y="337657"/>
                  <a:pt x="355936" y="328254"/>
                </a:cubicBezTo>
                <a:cubicBezTo>
                  <a:pt x="355937" y="318851"/>
                  <a:pt x="363559" y="311228"/>
                  <a:pt x="372962" y="311229"/>
                </a:cubicBezTo>
                <a:lnTo>
                  <a:pt x="398669" y="311228"/>
                </a:lnTo>
                <a:lnTo>
                  <a:pt x="398669" y="287906"/>
                </a:lnTo>
                <a:lnTo>
                  <a:pt x="372962" y="287906"/>
                </a:lnTo>
                <a:cubicBezTo>
                  <a:pt x="363559" y="287906"/>
                  <a:pt x="355936" y="280284"/>
                  <a:pt x="355936" y="270881"/>
                </a:cubicBezTo>
                <a:cubicBezTo>
                  <a:pt x="355936" y="261477"/>
                  <a:pt x="363559" y="253855"/>
                  <a:pt x="372962" y="253855"/>
                </a:cubicBezTo>
                <a:lnTo>
                  <a:pt x="398670" y="253855"/>
                </a:lnTo>
                <a:lnTo>
                  <a:pt x="398670" y="226225"/>
                </a:lnTo>
                <a:cubicBezTo>
                  <a:pt x="398670" y="225700"/>
                  <a:pt x="398705" y="225183"/>
                  <a:pt x="399282" y="224746"/>
                </a:cubicBezTo>
                <a:lnTo>
                  <a:pt x="397876" y="220286"/>
                </a:lnTo>
                <a:cubicBezTo>
                  <a:pt x="398695" y="210918"/>
                  <a:pt x="406953" y="203989"/>
                  <a:pt x="416321" y="204808"/>
                </a:cubicBezTo>
                <a:lnTo>
                  <a:pt x="766843" y="235475"/>
                </a:lnTo>
                <a:cubicBezTo>
                  <a:pt x="776210" y="236295"/>
                  <a:pt x="783140" y="244552"/>
                  <a:pt x="782320" y="253920"/>
                </a:cubicBezTo>
                <a:close/>
                <a:moveTo>
                  <a:pt x="787242" y="326088"/>
                </a:moveTo>
                <a:lnTo>
                  <a:pt x="785600" y="324446"/>
                </a:lnTo>
                <a:lnTo>
                  <a:pt x="785600" y="237208"/>
                </a:lnTo>
                <a:cubicBezTo>
                  <a:pt x="785600" y="202146"/>
                  <a:pt x="757177" y="173723"/>
                  <a:pt x="722116" y="173723"/>
                </a:cubicBezTo>
                <a:lnTo>
                  <a:pt x="634876" y="173723"/>
                </a:lnTo>
                <a:cubicBezTo>
                  <a:pt x="608806" y="147652"/>
                  <a:pt x="582735" y="121580"/>
                  <a:pt x="556664" y="95510"/>
                </a:cubicBezTo>
                <a:cubicBezTo>
                  <a:pt x="429319" y="-31836"/>
                  <a:pt x="222853" y="-31835"/>
                  <a:pt x="95508" y="95510"/>
                </a:cubicBezTo>
                <a:cubicBezTo>
                  <a:pt x="31836" y="159182"/>
                  <a:pt x="0" y="242635"/>
                  <a:pt x="0" y="326088"/>
                </a:cubicBezTo>
                <a:cubicBezTo>
                  <a:pt x="0" y="409541"/>
                  <a:pt x="31836" y="492993"/>
                  <a:pt x="95508" y="556666"/>
                </a:cubicBezTo>
                <a:cubicBezTo>
                  <a:pt x="222853" y="684011"/>
                  <a:pt x="429320" y="684011"/>
                  <a:pt x="556665" y="556666"/>
                </a:cubicBezTo>
                <a:lnTo>
                  <a:pt x="634877" y="478453"/>
                </a:lnTo>
                <a:lnTo>
                  <a:pt x="722116" y="478454"/>
                </a:lnTo>
                <a:cubicBezTo>
                  <a:pt x="757178" y="478453"/>
                  <a:pt x="785600" y="450030"/>
                  <a:pt x="785600" y="414969"/>
                </a:cubicBezTo>
                <a:lnTo>
                  <a:pt x="785600" y="327730"/>
                </a:lnTo>
                <a:close/>
                <a:moveTo>
                  <a:pt x="893383" y="437431"/>
                </a:moveTo>
                <a:lnTo>
                  <a:pt x="893383" y="214744"/>
                </a:lnTo>
                <a:cubicBezTo>
                  <a:pt x="893383" y="198562"/>
                  <a:pt x="880265" y="185443"/>
                  <a:pt x="864082" y="185443"/>
                </a:cubicBezTo>
                <a:cubicBezTo>
                  <a:pt x="847900" y="185443"/>
                  <a:pt x="834781" y="198562"/>
                  <a:pt x="834781" y="214744"/>
                </a:cubicBezTo>
                <a:lnTo>
                  <a:pt x="834781" y="437432"/>
                </a:lnTo>
                <a:cubicBezTo>
                  <a:pt x="834781" y="453614"/>
                  <a:pt x="847900" y="466733"/>
                  <a:pt x="864082" y="466733"/>
                </a:cubicBezTo>
                <a:lnTo>
                  <a:pt x="864082" y="466732"/>
                </a:lnTo>
                <a:cubicBezTo>
                  <a:pt x="880265" y="466732"/>
                  <a:pt x="893383" y="453614"/>
                  <a:pt x="893383" y="437431"/>
                </a:cubicBezTo>
                <a:close/>
                <a:moveTo>
                  <a:pt x="984194" y="425711"/>
                </a:moveTo>
                <a:lnTo>
                  <a:pt x="984193" y="226464"/>
                </a:lnTo>
                <a:cubicBezTo>
                  <a:pt x="984193" y="210282"/>
                  <a:pt x="971075" y="197164"/>
                  <a:pt x="954893" y="197163"/>
                </a:cubicBezTo>
                <a:cubicBezTo>
                  <a:pt x="938710" y="197164"/>
                  <a:pt x="925591" y="210282"/>
                  <a:pt x="925591" y="226464"/>
                </a:cubicBezTo>
                <a:lnTo>
                  <a:pt x="925591" y="425711"/>
                </a:lnTo>
                <a:cubicBezTo>
                  <a:pt x="925591" y="441894"/>
                  <a:pt x="938710" y="455012"/>
                  <a:pt x="954893" y="455012"/>
                </a:cubicBezTo>
                <a:lnTo>
                  <a:pt x="954893" y="455012"/>
                </a:lnTo>
                <a:cubicBezTo>
                  <a:pt x="971075" y="455012"/>
                  <a:pt x="984194" y="441893"/>
                  <a:pt x="984194" y="425711"/>
                </a:cubicBezTo>
                <a:close/>
                <a:moveTo>
                  <a:pt x="1075004" y="402269"/>
                </a:moveTo>
                <a:lnTo>
                  <a:pt x="1075004" y="249905"/>
                </a:lnTo>
                <a:cubicBezTo>
                  <a:pt x="1075004" y="233722"/>
                  <a:pt x="1061885" y="220604"/>
                  <a:pt x="1045703" y="220604"/>
                </a:cubicBezTo>
                <a:cubicBezTo>
                  <a:pt x="1029520" y="220604"/>
                  <a:pt x="1016402" y="233722"/>
                  <a:pt x="1016402" y="249905"/>
                </a:cubicBezTo>
                <a:lnTo>
                  <a:pt x="1016402" y="402270"/>
                </a:lnTo>
                <a:cubicBezTo>
                  <a:pt x="1016402" y="418452"/>
                  <a:pt x="1029520" y="431571"/>
                  <a:pt x="1045703" y="431571"/>
                </a:cubicBezTo>
                <a:lnTo>
                  <a:pt x="1045703" y="431571"/>
                </a:lnTo>
                <a:cubicBezTo>
                  <a:pt x="1061885" y="431571"/>
                  <a:pt x="1075004" y="418452"/>
                  <a:pt x="1075004" y="402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09E375-2FF1-43C4-99CF-27637DF5817A}"/>
              </a:ext>
            </a:extLst>
          </p:cNvPr>
          <p:cNvSpPr txBox="1"/>
          <p:nvPr/>
        </p:nvSpPr>
        <p:spPr>
          <a:xfrm>
            <a:off x="975688" y="282502"/>
            <a:ext cx="501482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Flip PDF Corporate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자유형: 도형 13">
            <a:extLst>
              <a:ext uri="{FF2B5EF4-FFF2-40B4-BE49-F238E27FC236}">
                <a16:creationId xmlns:a16="http://schemas.microsoft.com/office/drawing/2014/main" id="{D084DDB6-9B4C-4F49-94FC-7737F0F904AA}"/>
              </a:ext>
            </a:extLst>
          </p:cNvPr>
          <p:cNvSpPr/>
          <p:nvPr/>
        </p:nvSpPr>
        <p:spPr>
          <a:xfrm>
            <a:off x="975688" y="1890533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749766-0D2A-4D83-AA2D-E0F1DC4C14A2}"/>
              </a:ext>
            </a:extLst>
          </p:cNvPr>
          <p:cNvSpPr txBox="1"/>
          <p:nvPr/>
        </p:nvSpPr>
        <p:spPr>
          <a:xfrm>
            <a:off x="1634155" y="2162144"/>
            <a:ext cx="3049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Flip PDF Corporate Edition is Windows software which helps to convert PDF to digital page flipping publication with multiple powerful features. Flip PDF Plus Corporate is a powerful feature-rich flipbook maker with a multimedia editor.</a:t>
            </a:r>
            <a:endParaRPr lang="id-ID" sz="1600" b="1" dirty="0"/>
          </a:p>
        </p:txBody>
      </p:sp>
      <p:sp>
        <p:nvSpPr>
          <p:cNvPr id="28" name="자유형: 도형 14">
            <a:extLst>
              <a:ext uri="{FF2B5EF4-FFF2-40B4-BE49-F238E27FC236}">
                <a16:creationId xmlns:a16="http://schemas.microsoft.com/office/drawing/2014/main" id="{602BCE28-9ED6-4B1C-A795-AFF899DEC8BF}"/>
              </a:ext>
            </a:extLst>
          </p:cNvPr>
          <p:cNvSpPr/>
          <p:nvPr/>
        </p:nvSpPr>
        <p:spPr>
          <a:xfrm rot="10800000">
            <a:off x="4626032" y="4198856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r="12481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8682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A021ED1-3608-4054-9B4C-941AC7D709E7}"/>
              </a:ext>
            </a:extLst>
          </p:cNvPr>
          <p:cNvGrpSpPr/>
          <p:nvPr/>
        </p:nvGrpSpPr>
        <p:grpSpPr>
          <a:xfrm>
            <a:off x="3942094" y="-1847"/>
            <a:ext cx="762976" cy="3863294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2AF5FA-6C00-45EA-BB58-D259B0130D77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8D1D4B-337E-480F-9132-FBFD4028C449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69A942-804D-4903-8F4A-8D9429512BF3}"/>
              </a:ext>
            </a:extLst>
          </p:cNvPr>
          <p:cNvGrpSpPr/>
          <p:nvPr/>
        </p:nvGrpSpPr>
        <p:grpSpPr>
          <a:xfrm>
            <a:off x="3158599" y="-1847"/>
            <a:ext cx="762976" cy="2936601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04CED-E9CE-4AD0-AC88-1E335388BA2D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500B9C-197E-48FC-8A95-0C5F5A2064F8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1DD00C-F719-4E36-8400-D48848310B64}"/>
              </a:ext>
            </a:extLst>
          </p:cNvPr>
          <p:cNvGrpSpPr/>
          <p:nvPr/>
        </p:nvGrpSpPr>
        <p:grpSpPr>
          <a:xfrm>
            <a:off x="2015424" y="-1847"/>
            <a:ext cx="1437328" cy="5489412"/>
            <a:chOff x="2015424" y="-1847"/>
            <a:chExt cx="1437328" cy="54894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3BF2F0-D709-4C92-878E-6F1024DCB8F1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id="{0A65E5E0-B696-4840-BE42-1CBEA55E6D07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D9A825-26F7-4AC0-AA66-A642F08B3FCC}"/>
              </a:ext>
            </a:extLst>
          </p:cNvPr>
          <p:cNvGrpSpPr/>
          <p:nvPr/>
        </p:nvGrpSpPr>
        <p:grpSpPr>
          <a:xfrm>
            <a:off x="808111" y="-1847"/>
            <a:ext cx="762978" cy="3628896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987A3D-8DA5-4431-823F-480685C7A5DC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E94029-08EA-46F5-9EA4-70C4B6B01CF4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FB9967-9854-4B67-AE17-EAB5F4D50E80}"/>
              </a:ext>
            </a:extLst>
          </p:cNvPr>
          <p:cNvGrpSpPr/>
          <p:nvPr/>
        </p:nvGrpSpPr>
        <p:grpSpPr>
          <a:xfrm>
            <a:off x="1591607" y="-20084"/>
            <a:ext cx="762976" cy="2449850"/>
            <a:chOff x="1591607" y="-20084"/>
            <a:chExt cx="762976" cy="2449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A6090F-3640-4E4B-B1B0-C3130EAE9E97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2B038E1-2D01-43D9-A6E4-FAABA6040D4C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A89418E-829E-4867-919B-44971F75F14A}"/>
              </a:ext>
            </a:extLst>
          </p:cNvPr>
          <p:cNvSpPr txBox="1"/>
          <p:nvPr/>
        </p:nvSpPr>
        <p:spPr>
          <a:xfrm>
            <a:off x="5192216" y="95054"/>
            <a:ext cx="61916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Link Download </a:t>
            </a:r>
            <a:r>
              <a:rPr lang="en-US" altLang="ko-KR" sz="5400" dirty="0" err="1">
                <a:solidFill>
                  <a:schemeClr val="accent1"/>
                </a:solidFill>
                <a:cs typeface="Arial" pitchFamily="34" charset="0"/>
              </a:rPr>
              <a:t>Aplikasi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0AA95A-AFE9-4BC4-B4E2-C1257D6BDE0F}"/>
              </a:ext>
            </a:extLst>
          </p:cNvPr>
          <p:cNvSpPr txBox="1"/>
          <p:nvPr/>
        </p:nvSpPr>
        <p:spPr>
          <a:xfrm>
            <a:off x="5192215" y="1831147"/>
            <a:ext cx="5082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d-ID" b="1" dirty="0">
                <a:hlinkClick r:id="rId2"/>
              </a:rPr>
              <a:t>https://www.flipbuilder.com/flip-pdf-corp/</a:t>
            </a:r>
            <a:r>
              <a:rPr lang="en-US" b="1" dirty="0"/>
              <a:t> </a:t>
            </a:r>
          </a:p>
          <a:p>
            <a:pPr lvl="0" algn="just"/>
            <a:endParaRPr lang="en-US" b="1" dirty="0"/>
          </a:p>
          <a:p>
            <a:pPr lvl="0" algn="just"/>
            <a:endParaRPr lang="en-US" b="1" dirty="0"/>
          </a:p>
          <a:p>
            <a:pPr lvl="0" algn="just"/>
            <a:r>
              <a:rPr lang="id-ID" b="1" dirty="0">
                <a:hlinkClick r:id="rId3"/>
              </a:rPr>
              <a:t>https://drive.google.com/drive/folders/17MmpPYOJ0R34iCCc5r_frj803P1zA5_h?usp=share_link</a:t>
            </a:r>
            <a:r>
              <a:rPr lang="en-US" b="1" dirty="0"/>
              <a:t>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4068654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">
            <a:extLst>
              <a:ext uri="{FF2B5EF4-FFF2-40B4-BE49-F238E27FC236}">
                <a16:creationId xmlns:a16="http://schemas.microsoft.com/office/drawing/2014/main" id="{42F95D4A-0E5D-484A-BF86-FA850D9ECDB8}"/>
              </a:ext>
            </a:extLst>
          </p:cNvPr>
          <p:cNvSpPr/>
          <p:nvPr/>
        </p:nvSpPr>
        <p:spPr>
          <a:xfrm>
            <a:off x="362542" y="934354"/>
            <a:ext cx="5887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Hal </a:t>
            </a:r>
            <a:r>
              <a:rPr lang="en-US" altLang="ko-KR" sz="2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yg</a:t>
            </a:r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Perlu</a:t>
            </a:r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diperhatikan</a:t>
            </a:r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dalam</a:t>
            </a:r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Pembuatan</a:t>
            </a:r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 DLM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95B94-4FF8-4D7F-83B5-6216DFEF2605}"/>
              </a:ext>
            </a:extLst>
          </p:cNvPr>
          <p:cNvSpPr txBox="1"/>
          <p:nvPr/>
        </p:nvSpPr>
        <p:spPr>
          <a:xfrm>
            <a:off x="362542" y="1767872"/>
            <a:ext cx="62383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b="1" dirty="0" err="1"/>
              <a:t>Mengumpulkan</a:t>
            </a:r>
            <a:r>
              <a:rPr lang="en-US" sz="2000" b="1" dirty="0"/>
              <a:t> </a:t>
            </a:r>
            <a:r>
              <a:rPr lang="en-US" sz="2000" b="1" dirty="0" err="1"/>
              <a:t>Materi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Content DLM (Teks, Gambar, Video, </a:t>
            </a:r>
            <a:r>
              <a:rPr lang="en-US" sz="2000" b="1" dirty="0" err="1"/>
              <a:t>Animasi</a:t>
            </a:r>
            <a:r>
              <a:rPr lang="en-US" sz="2000" b="1" dirty="0"/>
              <a:t>, </a:t>
            </a:r>
            <a:r>
              <a:rPr lang="en-US" sz="2000" b="1" dirty="0" err="1"/>
              <a:t>dll</a:t>
            </a:r>
            <a:r>
              <a:rPr lang="en-US" sz="2000" b="1" dirty="0"/>
              <a:t>) </a:t>
            </a:r>
            <a:r>
              <a:rPr lang="en-US" sz="2000" b="1" dirty="0" err="1"/>
              <a:t>materi</a:t>
            </a:r>
            <a:r>
              <a:rPr lang="en-US" sz="2000" b="1" dirty="0"/>
              <a:t> </a:t>
            </a:r>
            <a:r>
              <a:rPr lang="en-US" sz="2000" b="1" dirty="0" err="1"/>
              <a:t>berasal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b="1" dirty="0"/>
              <a:t> dan </a:t>
            </a:r>
            <a:r>
              <a:rPr lang="en-US" sz="2000" b="1" dirty="0" err="1"/>
              <a:t>PkM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integrasi</a:t>
            </a:r>
            <a:r>
              <a:rPr lang="en-US" sz="2000" b="1" dirty="0"/>
              <a:t> </a:t>
            </a:r>
            <a:r>
              <a:rPr lang="en-US" sz="2000" b="1" dirty="0" err="1"/>
              <a:t>tridharma</a:t>
            </a:r>
            <a:r>
              <a:rPr lang="en-US" sz="2000" b="1" dirty="0"/>
              <a:t>.</a:t>
            </a:r>
            <a:endParaRPr lang="id-ID" sz="2000" b="1" dirty="0"/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b="1" dirty="0">
                <a:cs typeface="Arial" pitchFamily="34" charset="0"/>
              </a:rPr>
              <a:t>Menyusun </a:t>
            </a:r>
            <a:r>
              <a:rPr lang="en-US" altLang="ko-KR" sz="2000" b="1" dirty="0" err="1">
                <a:cs typeface="Arial" pitchFamily="34" charset="0"/>
              </a:rPr>
              <a:t>halaman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untuk</a:t>
            </a:r>
            <a:r>
              <a:rPr lang="en-US" altLang="ko-KR" sz="2000" b="1" dirty="0">
                <a:cs typeface="Arial" pitchFamily="34" charset="0"/>
              </a:rPr>
              <a:t> content</a:t>
            </a:r>
            <a:endParaRPr lang="id-ID" altLang="ko-KR" sz="2000" b="1" dirty="0"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b="1" dirty="0" err="1">
                <a:cs typeface="Arial" pitchFamily="34" charset="0"/>
              </a:rPr>
              <a:t>Mulai</a:t>
            </a:r>
            <a:r>
              <a:rPr lang="en-US" altLang="ko-KR" sz="2000" b="1" dirty="0">
                <a:cs typeface="Arial" pitchFamily="34" charset="0"/>
              </a:rPr>
              <a:t> men design tata </a:t>
            </a:r>
            <a:r>
              <a:rPr lang="en-US" altLang="ko-KR" sz="2000" b="1" dirty="0" err="1">
                <a:cs typeface="Arial" pitchFamily="34" charset="0"/>
              </a:rPr>
              <a:t>letak</a:t>
            </a:r>
            <a:r>
              <a:rPr lang="en-US" altLang="ko-KR" sz="2000" b="1" dirty="0">
                <a:cs typeface="Arial" pitchFamily="34" charset="0"/>
              </a:rPr>
              <a:t> dan content</a:t>
            </a:r>
            <a:endParaRPr lang="id-ID" altLang="ko-KR" sz="2000" b="1" dirty="0"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altLang="ko-KR" sz="2000" b="1" dirty="0">
                <a:cs typeface="Arial" pitchFamily="34" charset="0"/>
              </a:rPr>
              <a:t>Publish </a:t>
            </a:r>
            <a:r>
              <a:rPr lang="en-US" altLang="ko-KR" sz="2000" b="1" dirty="0" err="1">
                <a:cs typeface="Arial" pitchFamily="34" charset="0"/>
              </a:rPr>
              <a:t>dalam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berbagai</a:t>
            </a:r>
            <a:r>
              <a:rPr lang="en-US" altLang="ko-KR" sz="2000" b="1" dirty="0">
                <a:cs typeface="Arial" pitchFamily="34" charset="0"/>
              </a:rPr>
              <a:t> format </a:t>
            </a:r>
            <a:r>
              <a:rPr lang="en-US" altLang="ko-KR" sz="2000" b="1" dirty="0" err="1">
                <a:cs typeface="Arial" pitchFamily="34" charset="0"/>
              </a:rPr>
              <a:t>untuk</a:t>
            </a:r>
            <a:r>
              <a:rPr lang="en-US" altLang="ko-KR" sz="2000" b="1" dirty="0">
                <a:cs typeface="Arial" pitchFamily="34" charset="0"/>
              </a:rPr>
              <a:t> </a:t>
            </a:r>
            <a:r>
              <a:rPr lang="en-US" altLang="ko-KR" sz="2000" b="1" dirty="0" err="1">
                <a:cs typeface="Arial" pitchFamily="34" charset="0"/>
              </a:rPr>
              <a:t>beragam</a:t>
            </a:r>
            <a:r>
              <a:rPr lang="en-US" altLang="ko-KR" sz="2000" b="1" dirty="0">
                <a:cs typeface="Arial" pitchFamily="34" charset="0"/>
              </a:rPr>
              <a:t> device.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2542" y="90152"/>
            <a:ext cx="4675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/>
              <a:t>HASIL PENELITIAN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81E03309-9B98-E34B-E190-BB0E46C96A8E}"/>
              </a:ext>
            </a:extLst>
          </p:cNvPr>
          <p:cNvGrpSpPr/>
          <p:nvPr/>
        </p:nvGrpSpPr>
        <p:grpSpPr>
          <a:xfrm>
            <a:off x="9378509" y="231472"/>
            <a:ext cx="2264566" cy="2698426"/>
            <a:chOff x="4737812" y="2390015"/>
            <a:chExt cx="3159394" cy="37646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D91FE9-94E4-C8C5-EB48-5BFFFBC82BEB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FB862953-E48E-8E99-9FD0-F0CA495A9BFE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9CE95CFE-C527-CD8F-3660-BBD3909FF686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9C922048-211B-F671-60BB-ABAEB532B019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8455F2DB-7275-0A46-4D1A-C7090EC2E5DA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8">
                <a:extLst>
                  <a:ext uri="{FF2B5EF4-FFF2-40B4-BE49-F238E27FC236}">
                    <a16:creationId xmlns:a16="http://schemas.microsoft.com/office/drawing/2014/main" id="{739B9949-1E49-0AAF-DD73-CC326CCBE02F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E58266C0-6CDB-054B-0393-29E911026273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392F60CA-799A-A734-DF9A-4DF39068C326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9D125AF6-5887-C1DB-1C3C-9A86168B3197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5E0276D9-06BB-5655-5B17-07464C5507AD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B6A8BB-3160-5F48-7ABB-27074BB03E37}"/>
              </a:ext>
            </a:extLst>
          </p:cNvPr>
          <p:cNvGrpSpPr/>
          <p:nvPr/>
        </p:nvGrpSpPr>
        <p:grpSpPr>
          <a:xfrm flipH="1">
            <a:off x="2610034" y="3950562"/>
            <a:ext cx="3829297" cy="2386883"/>
            <a:chOff x="1070741" y="2355612"/>
            <a:chExt cx="3613027" cy="2331169"/>
          </a:xfrm>
        </p:grpSpPr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59253D8B-D720-19F3-9EB5-869D4BA892E3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BCFAFAA-FD54-A75F-598D-117353770254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411FE63-749B-A97E-9957-E00250DE1988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126A06-4C9A-6A34-A5F0-01905B76DF79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9BDAD1-2EA1-FF65-B3BD-A59808FBD705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1BE5B22-E8BF-B3AC-0EB1-C0A34A9A56CB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66C0589-EBE0-5A09-3BDF-04FEB33FA555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1FA9DC1-0BAC-A1DD-894A-A24806734FDD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1C8DA0D-32CA-5DCC-931A-21345220DAE8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C8719A8-9E07-4D23-3FF4-90F100239969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A60D9050-2014-761C-7A67-E5324E61FAD0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Diagonal Stripe 21">
              <a:extLst>
                <a:ext uri="{FF2B5EF4-FFF2-40B4-BE49-F238E27FC236}">
                  <a16:creationId xmlns:a16="http://schemas.microsoft.com/office/drawing/2014/main" id="{8C987E28-48DD-B1FA-50D1-1B0FA57682DE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358184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776320" y="373811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6000" dirty="0"/>
              <a:t>Terima Kasih</a:t>
            </a:r>
            <a:endParaRPr lang="en-US" sz="6000" dirty="0"/>
          </a:p>
        </p:txBody>
      </p:sp>
      <p:grpSp>
        <p:nvGrpSpPr>
          <p:cNvPr id="91" name="그룹 5">
            <a:extLst>
              <a:ext uri="{FF2B5EF4-FFF2-40B4-BE49-F238E27FC236}">
                <a16:creationId xmlns:a16="http://schemas.microsoft.com/office/drawing/2014/main" id="{7422AD33-2DDB-4CCE-BAEF-CFB532428F03}"/>
              </a:ext>
            </a:extLst>
          </p:cNvPr>
          <p:cNvGrpSpPr/>
          <p:nvPr/>
        </p:nvGrpSpPr>
        <p:grpSpPr>
          <a:xfrm>
            <a:off x="2798888" y="2104367"/>
            <a:ext cx="2138307" cy="4171658"/>
            <a:chOff x="3539504" y="1812927"/>
            <a:chExt cx="2156062" cy="420629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A7C200D-3108-4132-BCC9-2732AB20B9BA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108" name="Trapezoid 107">
                <a:extLst>
                  <a:ext uri="{FF2B5EF4-FFF2-40B4-BE49-F238E27FC236}">
                    <a16:creationId xmlns:a16="http://schemas.microsoft.com/office/drawing/2014/main" id="{5CEAF8BE-86F5-43A7-944C-36A24787C99B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4E948A21-313B-4A8B-87A4-E54D3DDD6AF6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760BAC7-F3EA-40FB-B37B-9EBB1800293A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06" name="Round Same Side Corner Rectangle 3">
                <a:extLst>
                  <a:ext uri="{FF2B5EF4-FFF2-40B4-BE49-F238E27FC236}">
                    <a16:creationId xmlns:a16="http://schemas.microsoft.com/office/drawing/2014/main" id="{B3B6BC31-2288-47B7-A7E4-F3802AFD9B2B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DCA3A67B-33F4-4A83-8878-A150C8EBA932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B59C7A7-3FE3-4129-A87B-F586BA03EC9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04" name="Round Same Side Corner Rectangle 8">
                <a:extLst>
                  <a:ext uri="{FF2B5EF4-FFF2-40B4-BE49-F238E27FC236}">
                    <a16:creationId xmlns:a16="http://schemas.microsoft.com/office/drawing/2014/main" id="{B52D6555-6C74-4AD7-83AD-6C49EB9F7592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DBA13A6-0DC4-4EF4-9B71-DA299B39BD6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32BB30C-F97C-4C70-AFAA-41B24F7C289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02" name="Round Same Side Corner Rectangle 9">
                <a:extLst>
                  <a:ext uri="{FF2B5EF4-FFF2-40B4-BE49-F238E27FC236}">
                    <a16:creationId xmlns:a16="http://schemas.microsoft.com/office/drawing/2014/main" id="{F62186BC-18B5-47A0-B392-3F83FF44A15D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6A0E7C93-B822-41E2-8FC2-263C7FB9250F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0EB9F60-7559-4D22-9F2F-84D10102273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00" name="Round Same Side Corner Rectangle 10">
                <a:extLst>
                  <a:ext uri="{FF2B5EF4-FFF2-40B4-BE49-F238E27FC236}">
                    <a16:creationId xmlns:a16="http://schemas.microsoft.com/office/drawing/2014/main" id="{6CA60BEC-C101-4CA5-8900-D994E5528D5D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4F2E0F0A-D6F1-45E3-A6AD-957F4C97D945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3AF8980-030D-4AC2-AF1F-A3F4A5C0A2F8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98" name="Round Same Side Corner Rectangle 11">
                <a:extLst>
                  <a:ext uri="{FF2B5EF4-FFF2-40B4-BE49-F238E27FC236}">
                    <a16:creationId xmlns:a16="http://schemas.microsoft.com/office/drawing/2014/main" id="{C250264C-42F5-4E02-AADF-56FAD63FA19E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04A6061-C374-477D-9644-293E9E82CA41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3FD4BA-EABD-4F0A-891A-E83B3AFFE3D7}"/>
              </a:ext>
            </a:extLst>
          </p:cNvPr>
          <p:cNvGrpSpPr/>
          <p:nvPr/>
        </p:nvGrpSpPr>
        <p:grpSpPr>
          <a:xfrm rot="17683639">
            <a:off x="5377313" y="1201386"/>
            <a:ext cx="1702227" cy="2794200"/>
            <a:chOff x="1589533" y="1116515"/>
            <a:chExt cx="3026615" cy="4968176"/>
          </a:xfrm>
          <a:effectLst/>
        </p:grpSpPr>
        <p:sp>
          <p:nvSpPr>
            <p:cNvPr id="111" name="Oval 17">
              <a:extLst>
                <a:ext uri="{FF2B5EF4-FFF2-40B4-BE49-F238E27FC236}">
                  <a16:creationId xmlns:a16="http://schemas.microsoft.com/office/drawing/2014/main" id="{5A4E0624-0874-4F49-AD62-B66AA32D0E7E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12" name="Oval 17">
              <a:extLst>
                <a:ext uri="{FF2B5EF4-FFF2-40B4-BE49-F238E27FC236}">
                  <a16:creationId xmlns:a16="http://schemas.microsoft.com/office/drawing/2014/main" id="{75088D5A-560B-433E-A5E7-07FCE2E5E5F6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7">
              <a:extLst>
                <a:ext uri="{FF2B5EF4-FFF2-40B4-BE49-F238E27FC236}">
                  <a16:creationId xmlns:a16="http://schemas.microsoft.com/office/drawing/2014/main" id="{DEBB7765-5035-44E7-8E00-A1AB652E85E6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4" name="Oval 17">
              <a:extLst>
                <a:ext uri="{FF2B5EF4-FFF2-40B4-BE49-F238E27FC236}">
                  <a16:creationId xmlns:a16="http://schemas.microsoft.com/office/drawing/2014/main" id="{F0CAAA51-C7A8-45BC-ACFA-3AD35444D9FF}"/>
                </a:ext>
              </a:extLst>
            </p:cNvPr>
            <p:cNvSpPr/>
            <p:nvPr/>
          </p:nvSpPr>
          <p:spPr>
            <a:xfrm>
              <a:off x="3519472" y="3388517"/>
              <a:ext cx="1096676" cy="977554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5" name="Oval 17">
              <a:extLst>
                <a:ext uri="{FF2B5EF4-FFF2-40B4-BE49-F238E27FC236}">
                  <a16:creationId xmlns:a16="http://schemas.microsoft.com/office/drawing/2014/main" id="{EBF9B94F-675C-4557-A9CC-D0409DE615BA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21" name="그룹 4">
            <a:extLst>
              <a:ext uri="{FF2B5EF4-FFF2-40B4-BE49-F238E27FC236}">
                <a16:creationId xmlns:a16="http://schemas.microsoft.com/office/drawing/2014/main" id="{A81F57B9-4515-4DD0-87B6-068F659DFC0C}"/>
              </a:ext>
            </a:extLst>
          </p:cNvPr>
          <p:cNvGrpSpPr/>
          <p:nvPr/>
        </p:nvGrpSpPr>
        <p:grpSpPr>
          <a:xfrm>
            <a:off x="405273" y="3759590"/>
            <a:ext cx="2264566" cy="2698426"/>
            <a:chOff x="4737812" y="2390015"/>
            <a:chExt cx="3159394" cy="376469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AFB42B0-E69F-4EB4-BFB3-885628F4225B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127" name="Rectangle 8">
                <a:extLst>
                  <a:ext uri="{FF2B5EF4-FFF2-40B4-BE49-F238E27FC236}">
                    <a16:creationId xmlns:a16="http://schemas.microsoft.com/office/drawing/2014/main" id="{1891EA6C-D40F-4EED-A941-D562B382DE61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8" name="Rectangle 8">
                <a:extLst>
                  <a:ext uri="{FF2B5EF4-FFF2-40B4-BE49-F238E27FC236}">
                    <a16:creationId xmlns:a16="http://schemas.microsoft.com/office/drawing/2014/main" id="{374AE1EC-E005-4BE8-BF6F-C8748A7A4AFF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9" name="Rectangle 8">
                <a:extLst>
                  <a:ext uri="{FF2B5EF4-FFF2-40B4-BE49-F238E27FC236}">
                    <a16:creationId xmlns:a16="http://schemas.microsoft.com/office/drawing/2014/main" id="{52FA58BC-2026-4728-8270-2ACB04BDFE29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0" name="Rectangle 8">
                <a:extLst>
                  <a:ext uri="{FF2B5EF4-FFF2-40B4-BE49-F238E27FC236}">
                    <a16:creationId xmlns:a16="http://schemas.microsoft.com/office/drawing/2014/main" id="{E6E5D002-AAF9-4365-B7B2-FD17BC9B41FE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Rectangle 8">
                <a:extLst>
                  <a:ext uri="{FF2B5EF4-FFF2-40B4-BE49-F238E27FC236}">
                    <a16:creationId xmlns:a16="http://schemas.microsoft.com/office/drawing/2014/main" id="{861230F8-EE62-4C18-AF1B-64375A68A169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3" name="Rounded Rectangle 1">
              <a:extLst>
                <a:ext uri="{FF2B5EF4-FFF2-40B4-BE49-F238E27FC236}">
                  <a16:creationId xmlns:a16="http://schemas.microsoft.com/office/drawing/2014/main" id="{F2D12CA4-B578-49D1-AAB1-D3E6D3672E61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4" name="Rounded Rectangle 1">
              <a:extLst>
                <a:ext uri="{FF2B5EF4-FFF2-40B4-BE49-F238E27FC236}">
                  <a16:creationId xmlns:a16="http://schemas.microsoft.com/office/drawing/2014/main" id="{6711A572-9A6A-4369-BCF3-93A23EE9EB70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5" name="Rounded Rectangle 1">
              <a:extLst>
                <a:ext uri="{FF2B5EF4-FFF2-40B4-BE49-F238E27FC236}">
                  <a16:creationId xmlns:a16="http://schemas.microsoft.com/office/drawing/2014/main" id="{2ADCD65F-0149-4ACE-BB4B-294A1CD1F25E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6" name="Rounded Rectangle 1">
              <a:extLst>
                <a:ext uri="{FF2B5EF4-FFF2-40B4-BE49-F238E27FC236}">
                  <a16:creationId xmlns:a16="http://schemas.microsoft.com/office/drawing/2014/main" id="{3383BEBA-DA6F-4137-A022-65092AF384D6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2" name="그룹 7">
            <a:extLst>
              <a:ext uri="{FF2B5EF4-FFF2-40B4-BE49-F238E27FC236}">
                <a16:creationId xmlns:a16="http://schemas.microsoft.com/office/drawing/2014/main" id="{7AD544EE-CF05-49B1-BFF1-CA9D3FF646B5}"/>
              </a:ext>
            </a:extLst>
          </p:cNvPr>
          <p:cNvGrpSpPr/>
          <p:nvPr/>
        </p:nvGrpSpPr>
        <p:grpSpPr>
          <a:xfrm>
            <a:off x="7265967" y="4228259"/>
            <a:ext cx="1152720" cy="2227365"/>
            <a:chOff x="9555832" y="3403687"/>
            <a:chExt cx="1584176" cy="3061053"/>
          </a:xfrm>
        </p:grpSpPr>
        <p:sp>
          <p:nvSpPr>
            <p:cNvPr id="133" name="Trapezoid 132">
              <a:extLst>
                <a:ext uri="{FF2B5EF4-FFF2-40B4-BE49-F238E27FC236}">
                  <a16:creationId xmlns:a16="http://schemas.microsoft.com/office/drawing/2014/main" id="{C6126C0D-6770-48F6-B108-FD182A070AC0}"/>
                </a:ext>
              </a:extLst>
            </p:cNvPr>
            <p:cNvSpPr/>
            <p:nvPr/>
          </p:nvSpPr>
          <p:spPr>
            <a:xfrm>
              <a:off x="10258767" y="5636740"/>
              <a:ext cx="178306" cy="828000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A49173A-2F53-4ACA-BD38-C69AE22AC830}"/>
                </a:ext>
              </a:extLst>
            </p:cNvPr>
            <p:cNvGrpSpPr/>
            <p:nvPr/>
          </p:nvGrpSpPr>
          <p:grpSpPr>
            <a:xfrm>
              <a:off x="9555832" y="3403687"/>
              <a:ext cx="1584176" cy="2282988"/>
              <a:chOff x="967240" y="3289369"/>
              <a:chExt cx="1100200" cy="1585520"/>
            </a:xfrm>
          </p:grpSpPr>
          <p:sp>
            <p:nvSpPr>
              <p:cNvPr id="135" name="Freeform 27">
                <a:extLst>
                  <a:ext uri="{FF2B5EF4-FFF2-40B4-BE49-F238E27FC236}">
                    <a16:creationId xmlns:a16="http://schemas.microsoft.com/office/drawing/2014/main" id="{A8E3DEDE-4F4F-4C9A-8F33-20B009D513F2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Freeform 28">
                <a:extLst>
                  <a:ext uri="{FF2B5EF4-FFF2-40B4-BE49-F238E27FC236}">
                    <a16:creationId xmlns:a16="http://schemas.microsoft.com/office/drawing/2014/main" id="{66CA6F20-1F5A-4BC2-9045-690360D9D9E6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BC99D62-24F4-4A06-9CA2-17F3E635A679}"/>
              </a:ext>
            </a:extLst>
          </p:cNvPr>
          <p:cNvGrpSpPr/>
          <p:nvPr/>
        </p:nvGrpSpPr>
        <p:grpSpPr>
          <a:xfrm>
            <a:off x="395391" y="1"/>
            <a:ext cx="2354304" cy="3327384"/>
            <a:chOff x="808111" y="-20084"/>
            <a:chExt cx="3896959" cy="5507649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A8E5DFF-19E4-4814-B1ED-71FF6A48F854}"/>
                </a:ext>
              </a:extLst>
            </p:cNvPr>
            <p:cNvGrpSpPr/>
            <p:nvPr/>
          </p:nvGrpSpPr>
          <p:grpSpPr>
            <a:xfrm>
              <a:off x="3942094" y="-1847"/>
              <a:ext cx="762976" cy="3863294"/>
              <a:chOff x="3942094" y="-1847"/>
              <a:chExt cx="762976" cy="3863294"/>
            </a:xfrm>
            <a:solidFill>
              <a:schemeClr val="accent2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1FBC552-F01E-42F0-9DBC-F700221CABAE}"/>
                  </a:ext>
                </a:extLst>
              </p:cNvPr>
              <p:cNvSpPr/>
              <p:nvPr/>
            </p:nvSpPr>
            <p:spPr>
              <a:xfrm>
                <a:off x="4288244" y="-1847"/>
                <a:ext cx="72000" cy="26517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560EE1F-5211-4B24-B6C4-ADD75E0F226A}"/>
                  </a:ext>
                </a:extLst>
              </p:cNvPr>
              <p:cNvSpPr/>
              <p:nvPr/>
            </p:nvSpPr>
            <p:spPr>
              <a:xfrm rot="5400000" flipH="1">
                <a:off x="3694759" y="2851136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9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9 w 1075004"/>
                  <a:gd name="connsiteY13" fmla="*/ 345279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3 h 652173"/>
                  <a:gd name="connsiteX20" fmla="*/ 421371 w 1075004"/>
                  <a:gd name="connsiteY20" fmla="*/ 402653 h 652173"/>
                  <a:gd name="connsiteX21" fmla="*/ 421370 w 1075004"/>
                  <a:gd name="connsiteY21" fmla="*/ 417162 h 652173"/>
                  <a:gd name="connsiteX22" fmla="*/ 762268 w 1075004"/>
                  <a:gd name="connsiteY22" fmla="*/ 381333 h 652173"/>
                  <a:gd name="connsiteX23" fmla="*/ 780980 w 1075004"/>
                  <a:gd name="connsiteY23" fmla="*/ 396486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1 h 652173"/>
                  <a:gd name="connsiteX29" fmla="*/ 398669 w 1075004"/>
                  <a:gd name="connsiteY29" fmla="*/ 402653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70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70 w 1075004"/>
                  <a:gd name="connsiteY43" fmla="*/ 253854 h 652173"/>
                  <a:gd name="connsiteX44" fmla="*/ 398670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6 w 1075004"/>
                  <a:gd name="connsiteY46" fmla="*/ 220285 h 652173"/>
                  <a:gd name="connsiteX47" fmla="*/ 416321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6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5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4 h 652173"/>
                  <a:gd name="connsiteX74" fmla="*/ 954893 w 1075004"/>
                  <a:gd name="connsiteY74" fmla="*/ 197162 h 652173"/>
                  <a:gd name="connsiteX75" fmla="*/ 925591 w 1075004"/>
                  <a:gd name="connsiteY75" fmla="*/ 226464 h 652173"/>
                  <a:gd name="connsiteX76" fmla="*/ 925591 w 1075004"/>
                  <a:gd name="connsiteY76" fmla="*/ 425710 h 652173"/>
                  <a:gd name="connsiteX77" fmla="*/ 954893 w 1075004"/>
                  <a:gd name="connsiteY77" fmla="*/ 455012 h 652173"/>
                  <a:gd name="connsiteX78" fmla="*/ 954893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9 h 652173"/>
                  <a:gd name="connsiteX81" fmla="*/ 1075004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2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9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6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4" y="261477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9" y="287905"/>
                    </a:cubicBezTo>
                    <a:cubicBezTo>
                      <a:pt x="438509" y="287905"/>
                      <a:pt x="429940" y="287905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9"/>
                      <a:pt x="447079" y="345279"/>
                    </a:cubicBezTo>
                    <a:cubicBezTo>
                      <a:pt x="438510" y="345279"/>
                      <a:pt x="429940" y="345279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4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3"/>
                    </a:cubicBezTo>
                    <a:cubicBezTo>
                      <a:pt x="438509" y="402653"/>
                      <a:pt x="429940" y="402652"/>
                      <a:pt x="421371" y="402653"/>
                    </a:cubicBezTo>
                    <a:lnTo>
                      <a:pt x="421370" y="417162"/>
                    </a:lnTo>
                    <a:lnTo>
                      <a:pt x="762268" y="381333"/>
                    </a:lnTo>
                    <a:cubicBezTo>
                      <a:pt x="771619" y="380350"/>
                      <a:pt x="779997" y="387134"/>
                      <a:pt x="780980" y="396486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1"/>
                    </a:lnTo>
                    <a:lnTo>
                      <a:pt x="398669" y="402653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9" y="368601"/>
                      <a:pt x="372962" y="368601"/>
                    </a:cubicBezTo>
                    <a:lnTo>
                      <a:pt x="398669" y="368601"/>
                    </a:lnTo>
                    <a:lnTo>
                      <a:pt x="398670" y="345279"/>
                    </a:lnTo>
                    <a:lnTo>
                      <a:pt x="372962" y="345279"/>
                    </a:lnTo>
                    <a:cubicBezTo>
                      <a:pt x="363559" y="345279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7"/>
                      <a:pt x="363559" y="253854"/>
                      <a:pt x="372962" y="253854"/>
                    </a:cubicBezTo>
                    <a:lnTo>
                      <a:pt x="398670" y="253854"/>
                    </a:lnTo>
                    <a:lnTo>
                      <a:pt x="398670" y="226224"/>
                    </a:lnTo>
                    <a:cubicBezTo>
                      <a:pt x="398670" y="225699"/>
                      <a:pt x="398705" y="225182"/>
                      <a:pt x="399282" y="224745"/>
                    </a:cubicBezTo>
                    <a:lnTo>
                      <a:pt x="397876" y="220285"/>
                    </a:lnTo>
                    <a:cubicBezTo>
                      <a:pt x="398695" y="210917"/>
                      <a:pt x="406953" y="203988"/>
                      <a:pt x="416321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40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6" y="173722"/>
                    </a:cubicBezTo>
                    <a:lnTo>
                      <a:pt x="634876" y="173722"/>
                    </a:lnTo>
                    <a:cubicBezTo>
                      <a:pt x="608806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5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30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900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4"/>
                    </a:lnTo>
                    <a:cubicBezTo>
                      <a:pt x="984193" y="210281"/>
                      <a:pt x="971075" y="197163"/>
                      <a:pt x="954893" y="197162"/>
                    </a:cubicBezTo>
                    <a:cubicBezTo>
                      <a:pt x="938710" y="197163"/>
                      <a:pt x="925591" y="210281"/>
                      <a:pt x="925591" y="226464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2"/>
                      <a:pt x="954893" y="455012"/>
                    </a:cubicBezTo>
                    <a:lnTo>
                      <a:pt x="954893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9"/>
                    </a:moveTo>
                    <a:lnTo>
                      <a:pt x="1075004" y="249904"/>
                    </a:lnTo>
                    <a:cubicBezTo>
                      <a:pt x="1075004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2" y="233721"/>
                      <a:pt x="1016402" y="249904"/>
                    </a:cubicBezTo>
                    <a:lnTo>
                      <a:pt x="1016402" y="402269"/>
                    </a:lnTo>
                    <a:cubicBezTo>
                      <a:pt x="1016402" y="418452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065C1E06-E941-491D-9B1B-749759F1C45B}"/>
                </a:ext>
              </a:extLst>
            </p:cNvPr>
            <p:cNvGrpSpPr/>
            <p:nvPr/>
          </p:nvGrpSpPr>
          <p:grpSpPr>
            <a:xfrm>
              <a:off x="3158599" y="-1847"/>
              <a:ext cx="762976" cy="2936601"/>
              <a:chOff x="3158599" y="-1847"/>
              <a:chExt cx="762976" cy="2936601"/>
            </a:xfrm>
            <a:solidFill>
              <a:schemeClr val="accent4"/>
            </a:solidFill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331B67C-1420-4757-B25F-61C4A22CC89E}"/>
                  </a:ext>
                </a:extLst>
              </p:cNvPr>
              <p:cNvSpPr/>
              <p:nvPr/>
            </p:nvSpPr>
            <p:spPr>
              <a:xfrm>
                <a:off x="3501625" y="-1847"/>
                <a:ext cx="72000" cy="17373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3A6DB40-17DA-4648-AB79-CCE31480CE51}"/>
                  </a:ext>
                </a:extLst>
              </p:cNvPr>
              <p:cNvSpPr/>
              <p:nvPr/>
            </p:nvSpPr>
            <p:spPr>
              <a:xfrm rot="5400000" flipH="1">
                <a:off x="2911264" y="1924443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9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9 w 1075004"/>
                  <a:gd name="connsiteY13" fmla="*/ 345278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2 h 652173"/>
                  <a:gd name="connsiteX20" fmla="*/ 421371 w 1075004"/>
                  <a:gd name="connsiteY20" fmla="*/ 402652 h 652173"/>
                  <a:gd name="connsiteX21" fmla="*/ 421370 w 1075004"/>
                  <a:gd name="connsiteY21" fmla="*/ 417162 h 652173"/>
                  <a:gd name="connsiteX22" fmla="*/ 762268 w 1075004"/>
                  <a:gd name="connsiteY22" fmla="*/ 381332 h 652173"/>
                  <a:gd name="connsiteX23" fmla="*/ 780980 w 1075004"/>
                  <a:gd name="connsiteY23" fmla="*/ 396486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0 h 652173"/>
                  <a:gd name="connsiteX29" fmla="*/ 398669 w 1075004"/>
                  <a:gd name="connsiteY29" fmla="*/ 402652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70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70 w 1075004"/>
                  <a:gd name="connsiteY43" fmla="*/ 253854 h 652173"/>
                  <a:gd name="connsiteX44" fmla="*/ 398670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6 w 1075004"/>
                  <a:gd name="connsiteY46" fmla="*/ 220285 h 652173"/>
                  <a:gd name="connsiteX47" fmla="*/ 416321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6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5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4 h 652173"/>
                  <a:gd name="connsiteX74" fmla="*/ 954892 w 1075004"/>
                  <a:gd name="connsiteY74" fmla="*/ 197162 h 652173"/>
                  <a:gd name="connsiteX75" fmla="*/ 925591 w 1075004"/>
                  <a:gd name="connsiteY75" fmla="*/ 226464 h 652173"/>
                  <a:gd name="connsiteX76" fmla="*/ 925591 w 1075004"/>
                  <a:gd name="connsiteY76" fmla="*/ 425710 h 652173"/>
                  <a:gd name="connsiteX77" fmla="*/ 954892 w 1075004"/>
                  <a:gd name="connsiteY77" fmla="*/ 455011 h 652173"/>
                  <a:gd name="connsiteX78" fmla="*/ 954892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8 h 652173"/>
                  <a:gd name="connsiteX81" fmla="*/ 1075004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2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8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5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4" y="261476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9" y="287905"/>
                    </a:cubicBezTo>
                    <a:cubicBezTo>
                      <a:pt x="438509" y="287905"/>
                      <a:pt x="429940" y="287905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8"/>
                      <a:pt x="447079" y="345278"/>
                    </a:cubicBezTo>
                    <a:cubicBezTo>
                      <a:pt x="438510" y="345278"/>
                      <a:pt x="429940" y="345278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3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2"/>
                    </a:cubicBezTo>
                    <a:cubicBezTo>
                      <a:pt x="438509" y="402652"/>
                      <a:pt x="429940" y="402652"/>
                      <a:pt x="421371" y="402652"/>
                    </a:cubicBezTo>
                    <a:lnTo>
                      <a:pt x="421370" y="417162"/>
                    </a:lnTo>
                    <a:lnTo>
                      <a:pt x="762268" y="381332"/>
                    </a:lnTo>
                    <a:cubicBezTo>
                      <a:pt x="771619" y="380350"/>
                      <a:pt x="779997" y="387134"/>
                      <a:pt x="780980" y="396486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0"/>
                    </a:lnTo>
                    <a:lnTo>
                      <a:pt x="398669" y="402652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9" y="368601"/>
                      <a:pt x="372962" y="368601"/>
                    </a:cubicBezTo>
                    <a:lnTo>
                      <a:pt x="398669" y="368601"/>
                    </a:lnTo>
                    <a:lnTo>
                      <a:pt x="398670" y="345279"/>
                    </a:lnTo>
                    <a:lnTo>
                      <a:pt x="372962" y="345279"/>
                    </a:lnTo>
                    <a:cubicBezTo>
                      <a:pt x="363559" y="345278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6"/>
                      <a:pt x="363559" y="253854"/>
                      <a:pt x="372962" y="253854"/>
                    </a:cubicBezTo>
                    <a:lnTo>
                      <a:pt x="398670" y="253854"/>
                    </a:lnTo>
                    <a:lnTo>
                      <a:pt x="398670" y="226224"/>
                    </a:lnTo>
                    <a:cubicBezTo>
                      <a:pt x="398670" y="225699"/>
                      <a:pt x="398705" y="225182"/>
                      <a:pt x="399282" y="224745"/>
                    </a:cubicBezTo>
                    <a:lnTo>
                      <a:pt x="397876" y="220285"/>
                    </a:lnTo>
                    <a:cubicBezTo>
                      <a:pt x="398695" y="210917"/>
                      <a:pt x="406953" y="203988"/>
                      <a:pt x="416321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40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6" y="173722"/>
                    </a:cubicBezTo>
                    <a:lnTo>
                      <a:pt x="634876" y="173722"/>
                    </a:lnTo>
                    <a:cubicBezTo>
                      <a:pt x="608806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5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29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900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4"/>
                    </a:lnTo>
                    <a:cubicBezTo>
                      <a:pt x="984193" y="210281"/>
                      <a:pt x="971075" y="197163"/>
                      <a:pt x="954892" y="197162"/>
                    </a:cubicBezTo>
                    <a:cubicBezTo>
                      <a:pt x="938710" y="197163"/>
                      <a:pt x="925591" y="210281"/>
                      <a:pt x="925591" y="226464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1"/>
                      <a:pt x="954892" y="455011"/>
                    </a:cubicBezTo>
                    <a:lnTo>
                      <a:pt x="954892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8"/>
                    </a:moveTo>
                    <a:lnTo>
                      <a:pt x="1075004" y="249904"/>
                    </a:lnTo>
                    <a:cubicBezTo>
                      <a:pt x="1075004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2" y="233721"/>
                      <a:pt x="1016402" y="249904"/>
                    </a:cubicBezTo>
                    <a:lnTo>
                      <a:pt x="1016402" y="402269"/>
                    </a:lnTo>
                    <a:cubicBezTo>
                      <a:pt x="1016402" y="418451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E90E815-8317-45F4-9259-F20272B0B2B9}"/>
                </a:ext>
              </a:extLst>
            </p:cNvPr>
            <p:cNvGrpSpPr/>
            <p:nvPr/>
          </p:nvGrpSpPr>
          <p:grpSpPr>
            <a:xfrm>
              <a:off x="2015424" y="-1847"/>
              <a:ext cx="1437328" cy="5489412"/>
              <a:chOff x="2015424" y="-1847"/>
              <a:chExt cx="1437328" cy="5489412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7A4ECA8E-856E-45DA-A235-2A212F0B55FA}"/>
                  </a:ext>
                </a:extLst>
              </p:cNvPr>
              <p:cNvSpPr/>
              <p:nvPr/>
            </p:nvSpPr>
            <p:spPr>
              <a:xfrm>
                <a:off x="2701620" y="-1847"/>
                <a:ext cx="72000" cy="40233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ounded Rectangle 51">
                <a:extLst>
                  <a:ext uri="{FF2B5EF4-FFF2-40B4-BE49-F238E27FC236}">
                    <a16:creationId xmlns:a16="http://schemas.microsoft.com/office/drawing/2014/main" id="{160716ED-7D21-4514-909C-172EE645D281}"/>
                  </a:ext>
                </a:extLst>
              </p:cNvPr>
              <p:cNvSpPr/>
              <p:nvPr/>
            </p:nvSpPr>
            <p:spPr>
              <a:xfrm rot="5400000" flipH="1">
                <a:off x="1970982" y="4005795"/>
                <a:ext cx="1526212" cy="1437328"/>
              </a:xfrm>
              <a:custGeom>
                <a:avLst/>
                <a:gdLst/>
                <a:ahLst/>
                <a:cxnLst/>
                <a:rect l="l" t="t" r="r" b="b"/>
                <a:pathLst>
                  <a:path w="2928608" h="2758049">
                    <a:moveTo>
                      <a:pt x="2797052" y="1199936"/>
                    </a:moveTo>
                    <a:lnTo>
                      <a:pt x="2797052" y="1541978"/>
                    </a:lnTo>
                    <a:cubicBezTo>
                      <a:pt x="2797052" y="1578306"/>
                      <a:pt x="2826502" y="1607756"/>
                      <a:pt x="2862830" y="1607756"/>
                    </a:cubicBezTo>
                    <a:lnTo>
                      <a:pt x="2862830" y="1607755"/>
                    </a:lnTo>
                    <a:cubicBezTo>
                      <a:pt x="2899158" y="1607755"/>
                      <a:pt x="2928608" y="1578305"/>
                      <a:pt x="2928608" y="1541977"/>
                    </a:cubicBezTo>
                    <a:lnTo>
                      <a:pt x="2928607" y="1199936"/>
                    </a:lnTo>
                    <a:cubicBezTo>
                      <a:pt x="2928607" y="1163608"/>
                      <a:pt x="2899158" y="1134159"/>
                      <a:pt x="2862830" y="1134158"/>
                    </a:cubicBezTo>
                    <a:cubicBezTo>
                      <a:pt x="2826502" y="1134159"/>
                      <a:pt x="2797052" y="1163608"/>
                      <a:pt x="2797052" y="1199936"/>
                    </a:cubicBezTo>
                    <a:close/>
                    <a:moveTo>
                      <a:pt x="2593193" y="1147315"/>
                    </a:moveTo>
                    <a:lnTo>
                      <a:pt x="2593193" y="1594601"/>
                    </a:lnTo>
                    <a:cubicBezTo>
                      <a:pt x="2593193" y="1630929"/>
                      <a:pt x="2622643" y="1660379"/>
                      <a:pt x="2658971" y="1660379"/>
                    </a:cubicBezTo>
                    <a:lnTo>
                      <a:pt x="2658971" y="1660378"/>
                    </a:lnTo>
                    <a:cubicBezTo>
                      <a:pt x="2695299" y="1660378"/>
                      <a:pt x="2724749" y="1630928"/>
                      <a:pt x="2724749" y="1594600"/>
                    </a:cubicBezTo>
                    <a:lnTo>
                      <a:pt x="2724748" y="1147315"/>
                    </a:lnTo>
                    <a:cubicBezTo>
                      <a:pt x="2724748" y="1110987"/>
                      <a:pt x="2695299" y="1081538"/>
                      <a:pt x="2658971" y="1081537"/>
                    </a:cubicBezTo>
                    <a:cubicBezTo>
                      <a:pt x="2622643" y="1081538"/>
                      <a:pt x="2593193" y="1110987"/>
                      <a:pt x="2593193" y="1147315"/>
                    </a:cubicBezTo>
                    <a:close/>
                    <a:moveTo>
                      <a:pt x="2389334" y="1121004"/>
                    </a:moveTo>
                    <a:lnTo>
                      <a:pt x="2389334" y="1620912"/>
                    </a:lnTo>
                    <a:cubicBezTo>
                      <a:pt x="2389334" y="1657240"/>
                      <a:pt x="2418784" y="1686690"/>
                      <a:pt x="2455112" y="1686690"/>
                    </a:cubicBezTo>
                    <a:lnTo>
                      <a:pt x="2455112" y="1686689"/>
                    </a:lnTo>
                    <a:cubicBezTo>
                      <a:pt x="2491440" y="1686689"/>
                      <a:pt x="2520890" y="1657239"/>
                      <a:pt x="2520890" y="1620911"/>
                    </a:cubicBezTo>
                    <a:lnTo>
                      <a:pt x="2520889" y="1121004"/>
                    </a:lnTo>
                    <a:cubicBezTo>
                      <a:pt x="2520889" y="1084676"/>
                      <a:pt x="2491440" y="1055227"/>
                      <a:pt x="2455112" y="1055226"/>
                    </a:cubicBezTo>
                    <a:cubicBezTo>
                      <a:pt x="2418784" y="1055227"/>
                      <a:pt x="2389334" y="1084676"/>
                      <a:pt x="2389334" y="1121004"/>
                    </a:cubicBezTo>
                    <a:close/>
                    <a:moveTo>
                      <a:pt x="1314382" y="1247024"/>
                    </a:moveTo>
                    <a:cubicBezTo>
                      <a:pt x="1314381" y="1225915"/>
                      <a:pt x="1331494" y="1208803"/>
                      <a:pt x="1352603" y="1208803"/>
                    </a:cubicBezTo>
                    <a:lnTo>
                      <a:pt x="1410313" y="1208803"/>
                    </a:lnTo>
                    <a:lnTo>
                      <a:pt x="1410313" y="1146778"/>
                    </a:lnTo>
                    <a:cubicBezTo>
                      <a:pt x="1410313" y="1145599"/>
                      <a:pt x="1410393" y="1144438"/>
                      <a:pt x="1411688" y="1143457"/>
                    </a:cubicBezTo>
                    <a:lnTo>
                      <a:pt x="1408531" y="1133444"/>
                    </a:lnTo>
                    <a:cubicBezTo>
                      <a:pt x="1410371" y="1112415"/>
                      <a:pt x="1428909" y="1096860"/>
                      <a:pt x="1449938" y="1098699"/>
                    </a:cubicBezTo>
                    <a:lnTo>
                      <a:pt x="2236821" y="1167543"/>
                    </a:lnTo>
                    <a:cubicBezTo>
                      <a:pt x="2257849" y="1169383"/>
                      <a:pt x="2273405" y="1187920"/>
                      <a:pt x="2271565" y="1208950"/>
                    </a:cubicBezTo>
                    <a:cubicBezTo>
                      <a:pt x="2269725" y="1229978"/>
                      <a:pt x="2251187" y="1245533"/>
                      <a:pt x="2230159" y="1243693"/>
                    </a:cubicBezTo>
                    <a:cubicBezTo>
                      <a:pt x="1973864" y="1221271"/>
                      <a:pt x="1717570" y="1198849"/>
                      <a:pt x="1461275" y="1176426"/>
                    </a:cubicBezTo>
                    <a:lnTo>
                      <a:pt x="1461274" y="1208803"/>
                    </a:lnTo>
                    <a:lnTo>
                      <a:pt x="1518985" y="1208803"/>
                    </a:lnTo>
                    <a:cubicBezTo>
                      <a:pt x="1540095" y="1208802"/>
                      <a:pt x="1557205" y="1225915"/>
                      <a:pt x="1557206" y="1247025"/>
                    </a:cubicBezTo>
                    <a:lnTo>
                      <a:pt x="1557207" y="1247023"/>
                    </a:lnTo>
                    <a:cubicBezTo>
                      <a:pt x="1557207" y="1268132"/>
                      <a:pt x="1540095" y="1285244"/>
                      <a:pt x="1518986" y="1285244"/>
                    </a:cubicBezTo>
                    <a:cubicBezTo>
                      <a:pt x="1499749" y="1285244"/>
                      <a:pt x="1480511" y="1285243"/>
                      <a:pt x="1461275" y="1285244"/>
                    </a:cubicBezTo>
                    <a:lnTo>
                      <a:pt x="1461275" y="1337600"/>
                    </a:lnTo>
                    <a:lnTo>
                      <a:pt x="1518985" y="1337600"/>
                    </a:lnTo>
                    <a:cubicBezTo>
                      <a:pt x="1540095" y="1337600"/>
                      <a:pt x="1557206" y="1354713"/>
                      <a:pt x="1557206" y="1375821"/>
                    </a:cubicBezTo>
                    <a:lnTo>
                      <a:pt x="1557207" y="1375820"/>
                    </a:lnTo>
                    <a:cubicBezTo>
                      <a:pt x="1557206" y="1396928"/>
                      <a:pt x="1540095" y="1414041"/>
                      <a:pt x="1518986" y="1414041"/>
                    </a:cubicBezTo>
                    <a:cubicBezTo>
                      <a:pt x="1499750" y="1414041"/>
                      <a:pt x="1480511" y="1414041"/>
                      <a:pt x="1461275" y="1414042"/>
                    </a:cubicBezTo>
                    <a:lnTo>
                      <a:pt x="1461275" y="1466398"/>
                    </a:lnTo>
                    <a:lnTo>
                      <a:pt x="1518985" y="1466398"/>
                    </a:lnTo>
                    <a:cubicBezTo>
                      <a:pt x="1540095" y="1466398"/>
                      <a:pt x="1557206" y="1483509"/>
                      <a:pt x="1557206" y="1504618"/>
                    </a:cubicBezTo>
                    <a:lnTo>
                      <a:pt x="1557207" y="1504619"/>
                    </a:lnTo>
                    <a:cubicBezTo>
                      <a:pt x="1557207" y="1525727"/>
                      <a:pt x="1540094" y="1542838"/>
                      <a:pt x="1518986" y="1542839"/>
                    </a:cubicBezTo>
                    <a:cubicBezTo>
                      <a:pt x="1499749" y="1542839"/>
                      <a:pt x="1480511" y="1542838"/>
                      <a:pt x="1461275" y="1542839"/>
                    </a:cubicBezTo>
                    <a:lnTo>
                      <a:pt x="1461274" y="1575412"/>
                    </a:lnTo>
                    <a:lnTo>
                      <a:pt x="2226550" y="1494978"/>
                    </a:lnTo>
                    <a:cubicBezTo>
                      <a:pt x="2247542" y="1492772"/>
                      <a:pt x="2266350" y="1508001"/>
                      <a:pt x="2268556" y="1528995"/>
                    </a:cubicBezTo>
                    <a:cubicBezTo>
                      <a:pt x="2270763" y="1549988"/>
                      <a:pt x="2255534" y="1568794"/>
                      <a:pt x="2234542" y="1571000"/>
                    </a:cubicBezTo>
                    <a:cubicBezTo>
                      <a:pt x="1972686" y="1598522"/>
                      <a:pt x="1710833" y="1626046"/>
                      <a:pt x="1448978" y="1653567"/>
                    </a:cubicBezTo>
                    <a:cubicBezTo>
                      <a:pt x="1427984" y="1655774"/>
                      <a:pt x="1409178" y="1640544"/>
                      <a:pt x="1406971" y="1619551"/>
                    </a:cubicBezTo>
                    <a:cubicBezTo>
                      <a:pt x="1406474" y="1614827"/>
                      <a:pt x="1406862" y="1610214"/>
                      <a:pt x="1410805" y="1606610"/>
                    </a:cubicBezTo>
                    <a:lnTo>
                      <a:pt x="1410312" y="1605422"/>
                    </a:lnTo>
                    <a:lnTo>
                      <a:pt x="1410312" y="1542839"/>
                    </a:lnTo>
                    <a:lnTo>
                      <a:pt x="1352603" y="1542841"/>
                    </a:lnTo>
                    <a:cubicBezTo>
                      <a:pt x="1331494" y="1542841"/>
                      <a:pt x="1314382" y="1525729"/>
                      <a:pt x="1314382" y="1504619"/>
                    </a:cubicBezTo>
                    <a:cubicBezTo>
                      <a:pt x="1314382" y="1483510"/>
                      <a:pt x="1331493" y="1466397"/>
                      <a:pt x="1352603" y="1466398"/>
                    </a:cubicBezTo>
                    <a:lnTo>
                      <a:pt x="1410312" y="1466398"/>
                    </a:lnTo>
                    <a:lnTo>
                      <a:pt x="1410313" y="1414042"/>
                    </a:lnTo>
                    <a:lnTo>
                      <a:pt x="1352603" y="1414042"/>
                    </a:lnTo>
                    <a:cubicBezTo>
                      <a:pt x="1331494" y="1414041"/>
                      <a:pt x="1314383" y="1396930"/>
                      <a:pt x="1314382" y="1375820"/>
                    </a:cubicBezTo>
                    <a:cubicBezTo>
                      <a:pt x="1314383" y="1354713"/>
                      <a:pt x="1331494" y="1337600"/>
                      <a:pt x="1352603" y="1337601"/>
                    </a:cubicBezTo>
                    <a:lnTo>
                      <a:pt x="1410312" y="1337600"/>
                    </a:lnTo>
                    <a:lnTo>
                      <a:pt x="1410312" y="1285244"/>
                    </a:lnTo>
                    <a:lnTo>
                      <a:pt x="1352603" y="1285244"/>
                    </a:lnTo>
                    <a:cubicBezTo>
                      <a:pt x="1331494" y="1285244"/>
                      <a:pt x="1314381" y="1268133"/>
                      <a:pt x="1314382" y="1247024"/>
                    </a:cubicBezTo>
                    <a:close/>
                    <a:moveTo>
                      <a:pt x="1171967" y="72000"/>
                    </a:moveTo>
                    <a:lnTo>
                      <a:pt x="1171967" y="288000"/>
                    </a:lnTo>
                    <a:cubicBezTo>
                      <a:pt x="1171967" y="327765"/>
                      <a:pt x="1204202" y="360000"/>
                      <a:pt x="1243967" y="360000"/>
                    </a:cubicBezTo>
                    <a:cubicBezTo>
                      <a:pt x="1283732" y="360000"/>
                      <a:pt x="1315967" y="327765"/>
                      <a:pt x="1315967" y="288000"/>
                    </a:cubicBezTo>
                    <a:lnTo>
                      <a:pt x="1315967" y="72000"/>
                    </a:lnTo>
                    <a:cubicBezTo>
                      <a:pt x="1315967" y="32235"/>
                      <a:pt x="1283732" y="0"/>
                      <a:pt x="1243967" y="0"/>
                    </a:cubicBezTo>
                    <a:cubicBezTo>
                      <a:pt x="1204202" y="0"/>
                      <a:pt x="1171967" y="32235"/>
                      <a:pt x="1171967" y="72000"/>
                    </a:cubicBezTo>
                    <a:close/>
                    <a:moveTo>
                      <a:pt x="1171966" y="2470049"/>
                    </a:moveTo>
                    <a:lnTo>
                      <a:pt x="1171966" y="2686049"/>
                    </a:lnTo>
                    <a:cubicBezTo>
                      <a:pt x="1171966" y="2725814"/>
                      <a:pt x="1204201" y="2758049"/>
                      <a:pt x="1243966" y="2758049"/>
                    </a:cubicBezTo>
                    <a:cubicBezTo>
                      <a:pt x="1283731" y="2758049"/>
                      <a:pt x="1315966" y="2725814"/>
                      <a:pt x="1315966" y="2686049"/>
                    </a:cubicBezTo>
                    <a:lnTo>
                      <a:pt x="1315966" y="2470049"/>
                    </a:lnTo>
                    <a:cubicBezTo>
                      <a:pt x="1315966" y="2430284"/>
                      <a:pt x="1283731" y="2398049"/>
                      <a:pt x="1243966" y="2398049"/>
                    </a:cubicBezTo>
                    <a:cubicBezTo>
                      <a:pt x="1204201" y="2398049"/>
                      <a:pt x="1171966" y="2430284"/>
                      <a:pt x="1171966" y="2470049"/>
                    </a:cubicBezTo>
                    <a:close/>
                    <a:moveTo>
                      <a:pt x="515345" y="1370958"/>
                    </a:moveTo>
                    <a:cubicBezTo>
                      <a:pt x="515344" y="1558300"/>
                      <a:pt x="586814" y="1745642"/>
                      <a:pt x="729750" y="1888579"/>
                    </a:cubicBezTo>
                    <a:cubicBezTo>
                      <a:pt x="1015625" y="2174454"/>
                      <a:pt x="1479119" y="2174454"/>
                      <a:pt x="1764994" y="1888580"/>
                    </a:cubicBezTo>
                    <a:lnTo>
                      <a:pt x="1940572" y="1713001"/>
                    </a:lnTo>
                    <a:lnTo>
                      <a:pt x="2136413" y="1713002"/>
                    </a:lnTo>
                    <a:cubicBezTo>
                      <a:pt x="2215124" y="1713001"/>
                      <a:pt x="2278929" y="1649195"/>
                      <a:pt x="2278929" y="1570486"/>
                    </a:cubicBezTo>
                    <a:lnTo>
                      <a:pt x="2278929" y="1374645"/>
                    </a:lnTo>
                    <a:lnTo>
                      <a:pt x="2282614" y="1370959"/>
                    </a:lnTo>
                    <a:lnTo>
                      <a:pt x="2278929" y="1367272"/>
                    </a:lnTo>
                    <a:lnTo>
                      <a:pt x="2278929" y="1171432"/>
                    </a:lnTo>
                    <a:cubicBezTo>
                      <a:pt x="2278929" y="1092722"/>
                      <a:pt x="2215123" y="1028916"/>
                      <a:pt x="2136413" y="1028916"/>
                    </a:cubicBezTo>
                    <a:lnTo>
                      <a:pt x="1940571" y="1028916"/>
                    </a:lnTo>
                    <a:cubicBezTo>
                      <a:pt x="1882045" y="970390"/>
                      <a:pt x="1823519" y="911862"/>
                      <a:pt x="1764993" y="853336"/>
                    </a:cubicBezTo>
                    <a:cubicBezTo>
                      <a:pt x="1479118" y="567461"/>
                      <a:pt x="1015625" y="567462"/>
                      <a:pt x="729750" y="853336"/>
                    </a:cubicBezTo>
                    <a:cubicBezTo>
                      <a:pt x="586813" y="996273"/>
                      <a:pt x="515344" y="1183616"/>
                      <a:pt x="515345" y="1370958"/>
                    </a:cubicBezTo>
                    <a:close/>
                    <a:moveTo>
                      <a:pt x="388776" y="2386770"/>
                    </a:moveTo>
                    <a:cubicBezTo>
                      <a:pt x="388776" y="2405196"/>
                      <a:pt x="395805" y="2423622"/>
                      <a:pt x="409865" y="2437681"/>
                    </a:cubicBezTo>
                    <a:cubicBezTo>
                      <a:pt x="437983" y="2465800"/>
                      <a:pt x="483570" y="2465800"/>
                      <a:pt x="511688" y="2437681"/>
                    </a:cubicBezTo>
                    <a:lnTo>
                      <a:pt x="664423" y="2284946"/>
                    </a:lnTo>
                    <a:cubicBezTo>
                      <a:pt x="692541" y="2256828"/>
                      <a:pt x="692541" y="2211241"/>
                      <a:pt x="664423" y="2183123"/>
                    </a:cubicBezTo>
                    <a:cubicBezTo>
                      <a:pt x="636305" y="2155005"/>
                      <a:pt x="590718" y="2155005"/>
                      <a:pt x="562599" y="2183123"/>
                    </a:cubicBezTo>
                    <a:lnTo>
                      <a:pt x="409865" y="2335858"/>
                    </a:lnTo>
                    <a:cubicBezTo>
                      <a:pt x="395805" y="2349917"/>
                      <a:pt x="388776" y="2368343"/>
                      <a:pt x="388776" y="2386770"/>
                    </a:cubicBezTo>
                    <a:close/>
                    <a:moveTo>
                      <a:pt x="388776" y="365689"/>
                    </a:moveTo>
                    <a:cubicBezTo>
                      <a:pt x="388776" y="384115"/>
                      <a:pt x="395805" y="402541"/>
                      <a:pt x="409865" y="416600"/>
                    </a:cubicBezTo>
                    <a:lnTo>
                      <a:pt x="562599" y="569335"/>
                    </a:lnTo>
                    <a:cubicBezTo>
                      <a:pt x="590718" y="597454"/>
                      <a:pt x="636305" y="597454"/>
                      <a:pt x="664423" y="569335"/>
                    </a:cubicBezTo>
                    <a:cubicBezTo>
                      <a:pt x="692541" y="541217"/>
                      <a:pt x="692541" y="495630"/>
                      <a:pt x="664423" y="467512"/>
                    </a:cubicBezTo>
                    <a:lnTo>
                      <a:pt x="511688" y="314777"/>
                    </a:lnTo>
                    <a:cubicBezTo>
                      <a:pt x="483570" y="286659"/>
                      <a:pt x="437983" y="286659"/>
                      <a:pt x="409865" y="314777"/>
                    </a:cubicBezTo>
                    <a:cubicBezTo>
                      <a:pt x="395805" y="328836"/>
                      <a:pt x="388776" y="347262"/>
                      <a:pt x="388776" y="365689"/>
                    </a:cubicBezTo>
                    <a:close/>
                    <a:moveTo>
                      <a:pt x="0" y="1379024"/>
                    </a:moveTo>
                    <a:cubicBezTo>
                      <a:pt x="0" y="1418789"/>
                      <a:pt x="32235" y="1451024"/>
                      <a:pt x="72000" y="1451024"/>
                    </a:cubicBezTo>
                    <a:lnTo>
                      <a:pt x="288000" y="1451024"/>
                    </a:lnTo>
                    <a:cubicBezTo>
                      <a:pt x="327765" y="1451024"/>
                      <a:pt x="360000" y="1418789"/>
                      <a:pt x="360000" y="1379024"/>
                    </a:cubicBezTo>
                    <a:cubicBezTo>
                      <a:pt x="360000" y="1339259"/>
                      <a:pt x="327765" y="1307024"/>
                      <a:pt x="288000" y="1307024"/>
                    </a:cubicBezTo>
                    <a:lnTo>
                      <a:pt x="72000" y="1307024"/>
                    </a:lnTo>
                    <a:cubicBezTo>
                      <a:pt x="32235" y="1307024"/>
                      <a:pt x="0" y="1339259"/>
                      <a:pt x="0" y="13790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AD4B073-7606-449E-97F2-63476F79C7FF}"/>
                </a:ext>
              </a:extLst>
            </p:cNvPr>
            <p:cNvGrpSpPr/>
            <p:nvPr/>
          </p:nvGrpSpPr>
          <p:grpSpPr>
            <a:xfrm>
              <a:off x="808111" y="-1847"/>
              <a:ext cx="762978" cy="3628896"/>
              <a:chOff x="808111" y="-1847"/>
              <a:chExt cx="762978" cy="3628896"/>
            </a:xfrm>
            <a:solidFill>
              <a:schemeClr val="accent2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99C35138-14FF-4C04-82D7-ADC56F23BAEC}"/>
                  </a:ext>
                </a:extLst>
              </p:cNvPr>
              <p:cNvSpPr/>
              <p:nvPr/>
            </p:nvSpPr>
            <p:spPr>
              <a:xfrm>
                <a:off x="1152817" y="-1847"/>
                <a:ext cx="72000" cy="23774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596DD59-AA5A-42E7-8B44-DF5B83B38641}"/>
                  </a:ext>
                </a:extLst>
              </p:cNvPr>
              <p:cNvSpPr/>
              <p:nvPr/>
            </p:nvSpPr>
            <p:spPr>
              <a:xfrm rot="5400000" flipH="1">
                <a:off x="560777" y="2616737"/>
                <a:ext cx="1257646" cy="762978"/>
              </a:xfrm>
              <a:custGeom>
                <a:avLst/>
                <a:gdLst>
                  <a:gd name="connsiteX0" fmla="*/ 782320 w 1075004"/>
                  <a:gd name="connsiteY0" fmla="*/ 253920 h 652174"/>
                  <a:gd name="connsiteX1" fmla="*/ 763875 w 1075004"/>
                  <a:gd name="connsiteY1" fmla="*/ 269397 h 652174"/>
                  <a:gd name="connsiteX2" fmla="*/ 421371 w 1075004"/>
                  <a:gd name="connsiteY2" fmla="*/ 239432 h 652174"/>
                  <a:gd name="connsiteX3" fmla="*/ 421370 w 1075004"/>
                  <a:gd name="connsiteY3" fmla="*/ 253855 h 652174"/>
                  <a:gd name="connsiteX4" fmla="*/ 447078 w 1075004"/>
                  <a:gd name="connsiteY4" fmla="*/ 253855 h 652174"/>
                  <a:gd name="connsiteX5" fmla="*/ 464104 w 1075004"/>
                  <a:gd name="connsiteY5" fmla="*/ 270881 h 652174"/>
                  <a:gd name="connsiteX6" fmla="*/ 464104 w 1075004"/>
                  <a:gd name="connsiteY6" fmla="*/ 270880 h 652174"/>
                  <a:gd name="connsiteX7" fmla="*/ 447079 w 1075004"/>
                  <a:gd name="connsiteY7" fmla="*/ 287906 h 652174"/>
                  <a:gd name="connsiteX8" fmla="*/ 421371 w 1075004"/>
                  <a:gd name="connsiteY8" fmla="*/ 287906 h 652174"/>
                  <a:gd name="connsiteX9" fmla="*/ 421371 w 1075004"/>
                  <a:gd name="connsiteY9" fmla="*/ 311228 h 652174"/>
                  <a:gd name="connsiteX10" fmla="*/ 447078 w 1075004"/>
                  <a:gd name="connsiteY10" fmla="*/ 311228 h 652174"/>
                  <a:gd name="connsiteX11" fmla="*/ 464104 w 1075004"/>
                  <a:gd name="connsiteY11" fmla="*/ 328254 h 652174"/>
                  <a:gd name="connsiteX12" fmla="*/ 464104 w 1075004"/>
                  <a:gd name="connsiteY12" fmla="*/ 328254 h 652174"/>
                  <a:gd name="connsiteX13" fmla="*/ 447079 w 1075004"/>
                  <a:gd name="connsiteY13" fmla="*/ 345279 h 652174"/>
                  <a:gd name="connsiteX14" fmla="*/ 421371 w 1075004"/>
                  <a:gd name="connsiteY14" fmla="*/ 345280 h 652174"/>
                  <a:gd name="connsiteX15" fmla="*/ 421371 w 1075004"/>
                  <a:gd name="connsiteY15" fmla="*/ 368602 h 652174"/>
                  <a:gd name="connsiteX16" fmla="*/ 447078 w 1075004"/>
                  <a:gd name="connsiteY16" fmla="*/ 368602 h 652174"/>
                  <a:gd name="connsiteX17" fmla="*/ 464104 w 1075004"/>
                  <a:gd name="connsiteY17" fmla="*/ 385628 h 652174"/>
                  <a:gd name="connsiteX18" fmla="*/ 464104 w 1075004"/>
                  <a:gd name="connsiteY18" fmla="*/ 385628 h 652174"/>
                  <a:gd name="connsiteX19" fmla="*/ 447079 w 1075004"/>
                  <a:gd name="connsiteY19" fmla="*/ 402653 h 652174"/>
                  <a:gd name="connsiteX20" fmla="*/ 421371 w 1075004"/>
                  <a:gd name="connsiteY20" fmla="*/ 402653 h 652174"/>
                  <a:gd name="connsiteX21" fmla="*/ 421370 w 1075004"/>
                  <a:gd name="connsiteY21" fmla="*/ 417163 h 652174"/>
                  <a:gd name="connsiteX22" fmla="*/ 762268 w 1075004"/>
                  <a:gd name="connsiteY22" fmla="*/ 381333 h 652174"/>
                  <a:gd name="connsiteX23" fmla="*/ 780980 w 1075004"/>
                  <a:gd name="connsiteY23" fmla="*/ 396486 h 652174"/>
                  <a:gd name="connsiteX24" fmla="*/ 765828 w 1075004"/>
                  <a:gd name="connsiteY24" fmla="*/ 415198 h 652174"/>
                  <a:gd name="connsiteX25" fmla="*/ 415893 w 1075004"/>
                  <a:gd name="connsiteY25" fmla="*/ 451978 h 652174"/>
                  <a:gd name="connsiteX26" fmla="*/ 397181 w 1075004"/>
                  <a:gd name="connsiteY26" fmla="*/ 436825 h 652174"/>
                  <a:gd name="connsiteX27" fmla="*/ 398889 w 1075004"/>
                  <a:gd name="connsiteY27" fmla="*/ 431061 h 652174"/>
                  <a:gd name="connsiteX28" fmla="*/ 398669 w 1075004"/>
                  <a:gd name="connsiteY28" fmla="*/ 430531 h 652174"/>
                  <a:gd name="connsiteX29" fmla="*/ 398669 w 1075004"/>
                  <a:gd name="connsiteY29" fmla="*/ 402653 h 652174"/>
                  <a:gd name="connsiteX30" fmla="*/ 372962 w 1075004"/>
                  <a:gd name="connsiteY30" fmla="*/ 402654 h 652174"/>
                  <a:gd name="connsiteX31" fmla="*/ 355936 w 1075004"/>
                  <a:gd name="connsiteY31" fmla="*/ 385628 h 652174"/>
                  <a:gd name="connsiteX32" fmla="*/ 372962 w 1075004"/>
                  <a:gd name="connsiteY32" fmla="*/ 368602 h 652174"/>
                  <a:gd name="connsiteX33" fmla="*/ 398669 w 1075004"/>
                  <a:gd name="connsiteY33" fmla="*/ 368602 h 652174"/>
                  <a:gd name="connsiteX34" fmla="*/ 398670 w 1075004"/>
                  <a:gd name="connsiteY34" fmla="*/ 345280 h 652174"/>
                  <a:gd name="connsiteX35" fmla="*/ 372962 w 1075004"/>
                  <a:gd name="connsiteY35" fmla="*/ 345280 h 652174"/>
                  <a:gd name="connsiteX36" fmla="*/ 355936 w 1075004"/>
                  <a:gd name="connsiteY36" fmla="*/ 328254 h 652174"/>
                  <a:gd name="connsiteX37" fmla="*/ 372962 w 1075004"/>
                  <a:gd name="connsiteY37" fmla="*/ 311229 h 652174"/>
                  <a:gd name="connsiteX38" fmla="*/ 398669 w 1075004"/>
                  <a:gd name="connsiteY38" fmla="*/ 311228 h 652174"/>
                  <a:gd name="connsiteX39" fmla="*/ 398669 w 1075004"/>
                  <a:gd name="connsiteY39" fmla="*/ 287906 h 652174"/>
                  <a:gd name="connsiteX40" fmla="*/ 372962 w 1075004"/>
                  <a:gd name="connsiteY40" fmla="*/ 287906 h 652174"/>
                  <a:gd name="connsiteX41" fmla="*/ 355936 w 1075004"/>
                  <a:gd name="connsiteY41" fmla="*/ 270881 h 652174"/>
                  <a:gd name="connsiteX42" fmla="*/ 372962 w 1075004"/>
                  <a:gd name="connsiteY42" fmla="*/ 253855 h 652174"/>
                  <a:gd name="connsiteX43" fmla="*/ 398670 w 1075004"/>
                  <a:gd name="connsiteY43" fmla="*/ 253855 h 652174"/>
                  <a:gd name="connsiteX44" fmla="*/ 398670 w 1075004"/>
                  <a:gd name="connsiteY44" fmla="*/ 226225 h 652174"/>
                  <a:gd name="connsiteX45" fmla="*/ 399282 w 1075004"/>
                  <a:gd name="connsiteY45" fmla="*/ 224746 h 652174"/>
                  <a:gd name="connsiteX46" fmla="*/ 397876 w 1075004"/>
                  <a:gd name="connsiteY46" fmla="*/ 220286 h 652174"/>
                  <a:gd name="connsiteX47" fmla="*/ 416321 w 1075004"/>
                  <a:gd name="connsiteY47" fmla="*/ 204808 h 652174"/>
                  <a:gd name="connsiteX48" fmla="*/ 766843 w 1075004"/>
                  <a:gd name="connsiteY48" fmla="*/ 235475 h 652174"/>
                  <a:gd name="connsiteX49" fmla="*/ 782320 w 1075004"/>
                  <a:gd name="connsiteY49" fmla="*/ 253920 h 652174"/>
                  <a:gd name="connsiteX50" fmla="*/ 787242 w 1075004"/>
                  <a:gd name="connsiteY50" fmla="*/ 326088 h 652174"/>
                  <a:gd name="connsiteX51" fmla="*/ 785600 w 1075004"/>
                  <a:gd name="connsiteY51" fmla="*/ 324446 h 652174"/>
                  <a:gd name="connsiteX52" fmla="*/ 785600 w 1075004"/>
                  <a:gd name="connsiteY52" fmla="*/ 237208 h 652174"/>
                  <a:gd name="connsiteX53" fmla="*/ 722116 w 1075004"/>
                  <a:gd name="connsiteY53" fmla="*/ 173723 h 652174"/>
                  <a:gd name="connsiteX54" fmla="*/ 634876 w 1075004"/>
                  <a:gd name="connsiteY54" fmla="*/ 173723 h 652174"/>
                  <a:gd name="connsiteX55" fmla="*/ 556664 w 1075004"/>
                  <a:gd name="connsiteY55" fmla="*/ 95510 h 652174"/>
                  <a:gd name="connsiteX56" fmla="*/ 95508 w 1075004"/>
                  <a:gd name="connsiteY56" fmla="*/ 95510 h 652174"/>
                  <a:gd name="connsiteX57" fmla="*/ 0 w 1075004"/>
                  <a:gd name="connsiteY57" fmla="*/ 326088 h 652174"/>
                  <a:gd name="connsiteX58" fmla="*/ 95508 w 1075004"/>
                  <a:gd name="connsiteY58" fmla="*/ 556666 h 652174"/>
                  <a:gd name="connsiteX59" fmla="*/ 556665 w 1075004"/>
                  <a:gd name="connsiteY59" fmla="*/ 556666 h 652174"/>
                  <a:gd name="connsiteX60" fmla="*/ 634877 w 1075004"/>
                  <a:gd name="connsiteY60" fmla="*/ 478453 h 652174"/>
                  <a:gd name="connsiteX61" fmla="*/ 722116 w 1075004"/>
                  <a:gd name="connsiteY61" fmla="*/ 478454 h 652174"/>
                  <a:gd name="connsiteX62" fmla="*/ 785600 w 1075004"/>
                  <a:gd name="connsiteY62" fmla="*/ 414969 h 652174"/>
                  <a:gd name="connsiteX63" fmla="*/ 785600 w 1075004"/>
                  <a:gd name="connsiteY63" fmla="*/ 327730 h 652174"/>
                  <a:gd name="connsiteX64" fmla="*/ 893383 w 1075004"/>
                  <a:gd name="connsiteY64" fmla="*/ 437431 h 652174"/>
                  <a:gd name="connsiteX65" fmla="*/ 893383 w 1075004"/>
                  <a:gd name="connsiteY65" fmla="*/ 214744 h 652174"/>
                  <a:gd name="connsiteX66" fmla="*/ 864082 w 1075004"/>
                  <a:gd name="connsiteY66" fmla="*/ 185443 h 652174"/>
                  <a:gd name="connsiteX67" fmla="*/ 834781 w 1075004"/>
                  <a:gd name="connsiteY67" fmla="*/ 214744 h 652174"/>
                  <a:gd name="connsiteX68" fmla="*/ 834781 w 1075004"/>
                  <a:gd name="connsiteY68" fmla="*/ 437432 h 652174"/>
                  <a:gd name="connsiteX69" fmla="*/ 864082 w 1075004"/>
                  <a:gd name="connsiteY69" fmla="*/ 466733 h 652174"/>
                  <a:gd name="connsiteX70" fmla="*/ 864082 w 1075004"/>
                  <a:gd name="connsiteY70" fmla="*/ 466732 h 652174"/>
                  <a:gd name="connsiteX71" fmla="*/ 893383 w 1075004"/>
                  <a:gd name="connsiteY71" fmla="*/ 437431 h 652174"/>
                  <a:gd name="connsiteX72" fmla="*/ 984194 w 1075004"/>
                  <a:gd name="connsiteY72" fmla="*/ 425711 h 652174"/>
                  <a:gd name="connsiteX73" fmla="*/ 984193 w 1075004"/>
                  <a:gd name="connsiteY73" fmla="*/ 226464 h 652174"/>
                  <a:gd name="connsiteX74" fmla="*/ 954893 w 1075004"/>
                  <a:gd name="connsiteY74" fmla="*/ 197163 h 652174"/>
                  <a:gd name="connsiteX75" fmla="*/ 925591 w 1075004"/>
                  <a:gd name="connsiteY75" fmla="*/ 226464 h 652174"/>
                  <a:gd name="connsiteX76" fmla="*/ 925591 w 1075004"/>
                  <a:gd name="connsiteY76" fmla="*/ 425711 h 652174"/>
                  <a:gd name="connsiteX77" fmla="*/ 954893 w 1075004"/>
                  <a:gd name="connsiteY77" fmla="*/ 455012 h 652174"/>
                  <a:gd name="connsiteX78" fmla="*/ 954893 w 1075004"/>
                  <a:gd name="connsiteY78" fmla="*/ 455012 h 652174"/>
                  <a:gd name="connsiteX79" fmla="*/ 984194 w 1075004"/>
                  <a:gd name="connsiteY79" fmla="*/ 425711 h 652174"/>
                  <a:gd name="connsiteX80" fmla="*/ 1075004 w 1075004"/>
                  <a:gd name="connsiteY80" fmla="*/ 402269 h 652174"/>
                  <a:gd name="connsiteX81" fmla="*/ 1075004 w 1075004"/>
                  <a:gd name="connsiteY81" fmla="*/ 249905 h 652174"/>
                  <a:gd name="connsiteX82" fmla="*/ 1045703 w 1075004"/>
                  <a:gd name="connsiteY82" fmla="*/ 220604 h 652174"/>
                  <a:gd name="connsiteX83" fmla="*/ 1016402 w 1075004"/>
                  <a:gd name="connsiteY83" fmla="*/ 249905 h 652174"/>
                  <a:gd name="connsiteX84" fmla="*/ 1016402 w 1075004"/>
                  <a:gd name="connsiteY84" fmla="*/ 402270 h 652174"/>
                  <a:gd name="connsiteX85" fmla="*/ 1045703 w 1075004"/>
                  <a:gd name="connsiteY85" fmla="*/ 431571 h 652174"/>
                  <a:gd name="connsiteX86" fmla="*/ 1045703 w 1075004"/>
                  <a:gd name="connsiteY86" fmla="*/ 431571 h 652174"/>
                  <a:gd name="connsiteX87" fmla="*/ 1075004 w 1075004"/>
                  <a:gd name="connsiteY87" fmla="*/ 402269 h 65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4">
                    <a:moveTo>
                      <a:pt x="782320" y="253920"/>
                    </a:moveTo>
                    <a:cubicBezTo>
                      <a:pt x="781500" y="263287"/>
                      <a:pt x="773242" y="270216"/>
                      <a:pt x="763875" y="269397"/>
                    </a:cubicBezTo>
                    <a:cubicBezTo>
                      <a:pt x="649707" y="259409"/>
                      <a:pt x="535539" y="249421"/>
                      <a:pt x="421371" y="239432"/>
                    </a:cubicBezTo>
                    <a:lnTo>
                      <a:pt x="421370" y="253855"/>
                    </a:lnTo>
                    <a:lnTo>
                      <a:pt x="447078" y="253855"/>
                    </a:lnTo>
                    <a:cubicBezTo>
                      <a:pt x="456482" y="253854"/>
                      <a:pt x="464104" y="261477"/>
                      <a:pt x="464104" y="270881"/>
                    </a:cubicBezTo>
                    <a:lnTo>
                      <a:pt x="464104" y="270880"/>
                    </a:lnTo>
                    <a:cubicBezTo>
                      <a:pt x="464104" y="280283"/>
                      <a:pt x="456482" y="287906"/>
                      <a:pt x="447079" y="287906"/>
                    </a:cubicBezTo>
                    <a:cubicBezTo>
                      <a:pt x="438509" y="287906"/>
                      <a:pt x="429940" y="287905"/>
                      <a:pt x="421371" y="287906"/>
                    </a:cubicBezTo>
                    <a:lnTo>
                      <a:pt x="421371" y="311228"/>
                    </a:lnTo>
                    <a:lnTo>
                      <a:pt x="447078" y="311228"/>
                    </a:lnTo>
                    <a:cubicBezTo>
                      <a:pt x="456482" y="311228"/>
                      <a:pt x="464104" y="318851"/>
                      <a:pt x="464104" y="328254"/>
                    </a:cubicBezTo>
                    <a:lnTo>
                      <a:pt x="464104" y="328254"/>
                    </a:lnTo>
                    <a:cubicBezTo>
                      <a:pt x="464104" y="337656"/>
                      <a:pt x="456482" y="345279"/>
                      <a:pt x="447079" y="345279"/>
                    </a:cubicBezTo>
                    <a:cubicBezTo>
                      <a:pt x="438510" y="345279"/>
                      <a:pt x="429940" y="345279"/>
                      <a:pt x="421371" y="345280"/>
                    </a:cubicBezTo>
                    <a:lnTo>
                      <a:pt x="421371" y="368602"/>
                    </a:lnTo>
                    <a:lnTo>
                      <a:pt x="447078" y="368602"/>
                    </a:lnTo>
                    <a:cubicBezTo>
                      <a:pt x="456482" y="368602"/>
                      <a:pt x="464104" y="376224"/>
                      <a:pt x="464104" y="385628"/>
                    </a:cubicBezTo>
                    <a:lnTo>
                      <a:pt x="464104" y="385628"/>
                    </a:lnTo>
                    <a:cubicBezTo>
                      <a:pt x="464104" y="395031"/>
                      <a:pt x="456481" y="402653"/>
                      <a:pt x="447079" y="402653"/>
                    </a:cubicBezTo>
                    <a:cubicBezTo>
                      <a:pt x="438509" y="402653"/>
                      <a:pt x="429940" y="402653"/>
                      <a:pt x="421371" y="402653"/>
                    </a:cubicBezTo>
                    <a:lnTo>
                      <a:pt x="421370" y="417163"/>
                    </a:lnTo>
                    <a:lnTo>
                      <a:pt x="762268" y="381333"/>
                    </a:lnTo>
                    <a:cubicBezTo>
                      <a:pt x="771619" y="380351"/>
                      <a:pt x="779997" y="387135"/>
                      <a:pt x="780980" y="396486"/>
                    </a:cubicBezTo>
                    <a:cubicBezTo>
                      <a:pt x="781963" y="405838"/>
                      <a:pt x="775179" y="414215"/>
                      <a:pt x="765828" y="415198"/>
                    </a:cubicBezTo>
                    <a:cubicBezTo>
                      <a:pt x="649182" y="427458"/>
                      <a:pt x="532538" y="439719"/>
                      <a:pt x="415893" y="451978"/>
                    </a:cubicBezTo>
                    <a:cubicBezTo>
                      <a:pt x="406541" y="452961"/>
                      <a:pt x="398164" y="446177"/>
                      <a:pt x="397181" y="436825"/>
                    </a:cubicBezTo>
                    <a:cubicBezTo>
                      <a:pt x="396959" y="434721"/>
                      <a:pt x="397132" y="432666"/>
                      <a:pt x="398889" y="431061"/>
                    </a:cubicBezTo>
                    <a:lnTo>
                      <a:pt x="398669" y="430531"/>
                    </a:lnTo>
                    <a:lnTo>
                      <a:pt x="398669" y="402653"/>
                    </a:lnTo>
                    <a:lnTo>
                      <a:pt x="372962" y="402654"/>
                    </a:lnTo>
                    <a:cubicBezTo>
                      <a:pt x="363559" y="402654"/>
                      <a:pt x="355936" y="395032"/>
                      <a:pt x="355936" y="385628"/>
                    </a:cubicBezTo>
                    <a:cubicBezTo>
                      <a:pt x="355936" y="376225"/>
                      <a:pt x="363559" y="368602"/>
                      <a:pt x="372962" y="368602"/>
                    </a:cubicBezTo>
                    <a:lnTo>
                      <a:pt x="398669" y="368602"/>
                    </a:lnTo>
                    <a:lnTo>
                      <a:pt x="398670" y="345280"/>
                    </a:lnTo>
                    <a:lnTo>
                      <a:pt x="372962" y="345280"/>
                    </a:lnTo>
                    <a:cubicBezTo>
                      <a:pt x="363559" y="345279"/>
                      <a:pt x="355937" y="337657"/>
                      <a:pt x="355936" y="328254"/>
                    </a:cubicBezTo>
                    <a:cubicBezTo>
                      <a:pt x="355937" y="318851"/>
                      <a:pt x="363559" y="311228"/>
                      <a:pt x="372962" y="311229"/>
                    </a:cubicBezTo>
                    <a:lnTo>
                      <a:pt x="398669" y="311228"/>
                    </a:lnTo>
                    <a:lnTo>
                      <a:pt x="398669" y="287906"/>
                    </a:lnTo>
                    <a:lnTo>
                      <a:pt x="372962" y="287906"/>
                    </a:lnTo>
                    <a:cubicBezTo>
                      <a:pt x="363559" y="287906"/>
                      <a:pt x="355936" y="280284"/>
                      <a:pt x="355936" y="270881"/>
                    </a:cubicBezTo>
                    <a:cubicBezTo>
                      <a:pt x="355936" y="261477"/>
                      <a:pt x="363559" y="253855"/>
                      <a:pt x="372962" y="253855"/>
                    </a:cubicBezTo>
                    <a:lnTo>
                      <a:pt x="398670" y="253855"/>
                    </a:lnTo>
                    <a:lnTo>
                      <a:pt x="398670" y="226225"/>
                    </a:lnTo>
                    <a:cubicBezTo>
                      <a:pt x="398670" y="225700"/>
                      <a:pt x="398705" y="225183"/>
                      <a:pt x="399282" y="224746"/>
                    </a:cubicBezTo>
                    <a:lnTo>
                      <a:pt x="397876" y="220286"/>
                    </a:lnTo>
                    <a:cubicBezTo>
                      <a:pt x="398695" y="210918"/>
                      <a:pt x="406953" y="203989"/>
                      <a:pt x="416321" y="204808"/>
                    </a:cubicBezTo>
                    <a:lnTo>
                      <a:pt x="766843" y="235475"/>
                    </a:lnTo>
                    <a:cubicBezTo>
                      <a:pt x="776210" y="236295"/>
                      <a:pt x="783140" y="244552"/>
                      <a:pt x="782320" y="253920"/>
                    </a:cubicBezTo>
                    <a:close/>
                    <a:moveTo>
                      <a:pt x="787242" y="326088"/>
                    </a:moveTo>
                    <a:lnTo>
                      <a:pt x="785600" y="324446"/>
                    </a:lnTo>
                    <a:lnTo>
                      <a:pt x="785600" y="237208"/>
                    </a:lnTo>
                    <a:cubicBezTo>
                      <a:pt x="785600" y="202146"/>
                      <a:pt x="757177" y="173723"/>
                      <a:pt x="722116" y="173723"/>
                    </a:cubicBezTo>
                    <a:lnTo>
                      <a:pt x="634876" y="173723"/>
                    </a:lnTo>
                    <a:cubicBezTo>
                      <a:pt x="608806" y="147652"/>
                      <a:pt x="582735" y="121580"/>
                      <a:pt x="556664" y="95510"/>
                    </a:cubicBezTo>
                    <a:cubicBezTo>
                      <a:pt x="429319" y="-31836"/>
                      <a:pt x="222853" y="-31835"/>
                      <a:pt x="95508" y="95510"/>
                    </a:cubicBezTo>
                    <a:cubicBezTo>
                      <a:pt x="31836" y="159182"/>
                      <a:pt x="0" y="242635"/>
                      <a:pt x="0" y="326088"/>
                    </a:cubicBezTo>
                    <a:cubicBezTo>
                      <a:pt x="0" y="409541"/>
                      <a:pt x="31836" y="492993"/>
                      <a:pt x="95508" y="556666"/>
                    </a:cubicBezTo>
                    <a:cubicBezTo>
                      <a:pt x="222853" y="684011"/>
                      <a:pt x="429320" y="684011"/>
                      <a:pt x="556665" y="556666"/>
                    </a:cubicBezTo>
                    <a:lnTo>
                      <a:pt x="634877" y="478453"/>
                    </a:lnTo>
                    <a:lnTo>
                      <a:pt x="722116" y="478454"/>
                    </a:lnTo>
                    <a:cubicBezTo>
                      <a:pt x="757178" y="478453"/>
                      <a:pt x="785600" y="450030"/>
                      <a:pt x="785600" y="414969"/>
                    </a:cubicBezTo>
                    <a:lnTo>
                      <a:pt x="785600" y="327730"/>
                    </a:lnTo>
                    <a:close/>
                    <a:moveTo>
                      <a:pt x="893383" y="437431"/>
                    </a:moveTo>
                    <a:lnTo>
                      <a:pt x="893383" y="214744"/>
                    </a:lnTo>
                    <a:cubicBezTo>
                      <a:pt x="893383" y="198562"/>
                      <a:pt x="880265" y="185443"/>
                      <a:pt x="864082" y="185443"/>
                    </a:cubicBezTo>
                    <a:cubicBezTo>
                      <a:pt x="847900" y="185443"/>
                      <a:pt x="834781" y="198562"/>
                      <a:pt x="834781" y="214744"/>
                    </a:cubicBezTo>
                    <a:lnTo>
                      <a:pt x="834781" y="437432"/>
                    </a:lnTo>
                    <a:cubicBezTo>
                      <a:pt x="834781" y="453614"/>
                      <a:pt x="847900" y="466733"/>
                      <a:pt x="864082" y="466733"/>
                    </a:cubicBezTo>
                    <a:lnTo>
                      <a:pt x="864082" y="466732"/>
                    </a:lnTo>
                    <a:cubicBezTo>
                      <a:pt x="880265" y="466732"/>
                      <a:pt x="893383" y="453614"/>
                      <a:pt x="893383" y="437431"/>
                    </a:cubicBezTo>
                    <a:close/>
                    <a:moveTo>
                      <a:pt x="984194" y="425711"/>
                    </a:moveTo>
                    <a:lnTo>
                      <a:pt x="984193" y="226464"/>
                    </a:lnTo>
                    <a:cubicBezTo>
                      <a:pt x="984193" y="210282"/>
                      <a:pt x="971075" y="197164"/>
                      <a:pt x="954893" y="197163"/>
                    </a:cubicBezTo>
                    <a:cubicBezTo>
                      <a:pt x="938710" y="197164"/>
                      <a:pt x="925591" y="210282"/>
                      <a:pt x="925591" y="226464"/>
                    </a:cubicBezTo>
                    <a:lnTo>
                      <a:pt x="925591" y="425711"/>
                    </a:lnTo>
                    <a:cubicBezTo>
                      <a:pt x="925591" y="441894"/>
                      <a:pt x="938710" y="455012"/>
                      <a:pt x="954893" y="455012"/>
                    </a:cubicBezTo>
                    <a:lnTo>
                      <a:pt x="954893" y="455012"/>
                    </a:lnTo>
                    <a:cubicBezTo>
                      <a:pt x="971075" y="455012"/>
                      <a:pt x="984194" y="441893"/>
                      <a:pt x="984194" y="425711"/>
                    </a:cubicBezTo>
                    <a:close/>
                    <a:moveTo>
                      <a:pt x="1075004" y="402269"/>
                    </a:moveTo>
                    <a:lnTo>
                      <a:pt x="1075004" y="249905"/>
                    </a:lnTo>
                    <a:cubicBezTo>
                      <a:pt x="1075004" y="233722"/>
                      <a:pt x="1061885" y="220604"/>
                      <a:pt x="1045703" y="220604"/>
                    </a:cubicBezTo>
                    <a:cubicBezTo>
                      <a:pt x="1029520" y="220604"/>
                      <a:pt x="1016402" y="233722"/>
                      <a:pt x="1016402" y="249905"/>
                    </a:cubicBezTo>
                    <a:lnTo>
                      <a:pt x="1016402" y="402270"/>
                    </a:lnTo>
                    <a:cubicBezTo>
                      <a:pt x="1016402" y="418452"/>
                      <a:pt x="1029520" y="431571"/>
                      <a:pt x="1045703" y="431571"/>
                    </a:cubicBezTo>
                    <a:lnTo>
                      <a:pt x="1045703" y="431571"/>
                    </a:lnTo>
                    <a:cubicBezTo>
                      <a:pt x="1061885" y="431571"/>
                      <a:pt x="1075004" y="418452"/>
                      <a:pt x="1075004" y="402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01C011E-2CF5-4D7E-9264-BE4409A1C915}"/>
                </a:ext>
              </a:extLst>
            </p:cNvPr>
            <p:cNvGrpSpPr/>
            <p:nvPr/>
          </p:nvGrpSpPr>
          <p:grpSpPr>
            <a:xfrm>
              <a:off x="1591607" y="-20084"/>
              <a:ext cx="762976" cy="2449850"/>
              <a:chOff x="1591607" y="-20084"/>
              <a:chExt cx="762976" cy="244985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E54C283F-ECEC-4C85-BBED-5019532D8F8E}"/>
                  </a:ext>
                </a:extLst>
              </p:cNvPr>
              <p:cNvSpPr/>
              <p:nvPr/>
            </p:nvSpPr>
            <p:spPr>
              <a:xfrm>
                <a:off x="1936171" y="-20084"/>
                <a:ext cx="72000" cy="118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92E5CF2E-711F-4566-985F-700EE8C6FF04}"/>
                  </a:ext>
                </a:extLst>
              </p:cNvPr>
              <p:cNvSpPr/>
              <p:nvPr/>
            </p:nvSpPr>
            <p:spPr>
              <a:xfrm rot="5400000" flipH="1">
                <a:off x="1344272" y="1419455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8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8 w 1075004"/>
                  <a:gd name="connsiteY13" fmla="*/ 345278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2 h 652173"/>
                  <a:gd name="connsiteX20" fmla="*/ 421371 w 1075004"/>
                  <a:gd name="connsiteY20" fmla="*/ 402652 h 652173"/>
                  <a:gd name="connsiteX21" fmla="*/ 421370 w 1075004"/>
                  <a:gd name="connsiteY21" fmla="*/ 417162 h 652173"/>
                  <a:gd name="connsiteX22" fmla="*/ 762267 w 1075004"/>
                  <a:gd name="connsiteY22" fmla="*/ 381332 h 652173"/>
                  <a:gd name="connsiteX23" fmla="*/ 780979 w 1075004"/>
                  <a:gd name="connsiteY23" fmla="*/ 396485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0 h 652173"/>
                  <a:gd name="connsiteX29" fmla="*/ 398669 w 1075004"/>
                  <a:gd name="connsiteY29" fmla="*/ 402652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69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69 w 1075004"/>
                  <a:gd name="connsiteY43" fmla="*/ 253854 h 652173"/>
                  <a:gd name="connsiteX44" fmla="*/ 398669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5 w 1075004"/>
                  <a:gd name="connsiteY46" fmla="*/ 220285 h 652173"/>
                  <a:gd name="connsiteX47" fmla="*/ 416320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5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4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3 h 652173"/>
                  <a:gd name="connsiteX74" fmla="*/ 954892 w 1075004"/>
                  <a:gd name="connsiteY74" fmla="*/ 197162 h 652173"/>
                  <a:gd name="connsiteX75" fmla="*/ 925591 w 1075004"/>
                  <a:gd name="connsiteY75" fmla="*/ 226463 h 652173"/>
                  <a:gd name="connsiteX76" fmla="*/ 925591 w 1075004"/>
                  <a:gd name="connsiteY76" fmla="*/ 425710 h 652173"/>
                  <a:gd name="connsiteX77" fmla="*/ 954892 w 1075004"/>
                  <a:gd name="connsiteY77" fmla="*/ 455011 h 652173"/>
                  <a:gd name="connsiteX78" fmla="*/ 954892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8 h 652173"/>
                  <a:gd name="connsiteX81" fmla="*/ 1075003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1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8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5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3" y="261476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8" y="287905"/>
                    </a:cubicBezTo>
                    <a:cubicBezTo>
                      <a:pt x="438509" y="287905"/>
                      <a:pt x="429939" y="287904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8"/>
                      <a:pt x="447078" y="345278"/>
                    </a:cubicBezTo>
                    <a:cubicBezTo>
                      <a:pt x="438510" y="345278"/>
                      <a:pt x="429939" y="345278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3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2"/>
                    </a:cubicBezTo>
                    <a:cubicBezTo>
                      <a:pt x="438509" y="402652"/>
                      <a:pt x="429940" y="402652"/>
                      <a:pt x="421371" y="402652"/>
                    </a:cubicBezTo>
                    <a:lnTo>
                      <a:pt x="421370" y="417162"/>
                    </a:lnTo>
                    <a:lnTo>
                      <a:pt x="762267" y="381332"/>
                    </a:lnTo>
                    <a:cubicBezTo>
                      <a:pt x="771619" y="380350"/>
                      <a:pt x="779997" y="387134"/>
                      <a:pt x="780979" y="396485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0"/>
                    </a:lnTo>
                    <a:lnTo>
                      <a:pt x="398669" y="402652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8" y="368601"/>
                      <a:pt x="372962" y="368601"/>
                    </a:cubicBezTo>
                    <a:lnTo>
                      <a:pt x="398669" y="368601"/>
                    </a:lnTo>
                    <a:lnTo>
                      <a:pt x="398669" y="345279"/>
                    </a:lnTo>
                    <a:lnTo>
                      <a:pt x="372962" y="345279"/>
                    </a:lnTo>
                    <a:cubicBezTo>
                      <a:pt x="363559" y="345278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6"/>
                      <a:pt x="363559" y="253854"/>
                      <a:pt x="372962" y="253854"/>
                    </a:cubicBezTo>
                    <a:lnTo>
                      <a:pt x="398669" y="253854"/>
                    </a:lnTo>
                    <a:lnTo>
                      <a:pt x="398669" y="226224"/>
                    </a:lnTo>
                    <a:cubicBezTo>
                      <a:pt x="398669" y="225699"/>
                      <a:pt x="398705" y="225182"/>
                      <a:pt x="399282" y="224745"/>
                    </a:cubicBezTo>
                    <a:lnTo>
                      <a:pt x="397875" y="220285"/>
                    </a:lnTo>
                    <a:cubicBezTo>
                      <a:pt x="398695" y="210917"/>
                      <a:pt x="406953" y="203988"/>
                      <a:pt x="416320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39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5" y="173722"/>
                    </a:cubicBezTo>
                    <a:lnTo>
                      <a:pt x="634876" y="173722"/>
                    </a:lnTo>
                    <a:cubicBezTo>
                      <a:pt x="608805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4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29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899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3"/>
                    </a:lnTo>
                    <a:cubicBezTo>
                      <a:pt x="984193" y="210281"/>
                      <a:pt x="971075" y="197163"/>
                      <a:pt x="954892" y="197162"/>
                    </a:cubicBezTo>
                    <a:cubicBezTo>
                      <a:pt x="938710" y="197163"/>
                      <a:pt x="925591" y="210281"/>
                      <a:pt x="925591" y="226463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1"/>
                      <a:pt x="954892" y="455011"/>
                    </a:cubicBezTo>
                    <a:lnTo>
                      <a:pt x="954892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8"/>
                    </a:moveTo>
                    <a:lnTo>
                      <a:pt x="1075003" y="249904"/>
                    </a:lnTo>
                    <a:cubicBezTo>
                      <a:pt x="1075003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1" y="233721"/>
                      <a:pt x="1016401" y="249904"/>
                    </a:cubicBezTo>
                    <a:lnTo>
                      <a:pt x="1016402" y="402269"/>
                    </a:lnTo>
                    <a:cubicBezTo>
                      <a:pt x="1016402" y="418451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B6DC035-F758-4505-80A0-F8F72D770A4C}"/>
              </a:ext>
            </a:extLst>
          </p:cNvPr>
          <p:cNvGrpSpPr/>
          <p:nvPr/>
        </p:nvGrpSpPr>
        <p:grpSpPr>
          <a:xfrm>
            <a:off x="4927290" y="4276369"/>
            <a:ext cx="2101791" cy="2102952"/>
            <a:chOff x="2265079" y="1581548"/>
            <a:chExt cx="3028217" cy="3029891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C431B3D-A930-4069-A5E2-9CCFF18BC746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8D2BDF1-2195-4767-90D5-8186C0ED0A09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5CF56AE-BEC7-4453-93DC-01E3C2042431}"/>
              </a:ext>
            </a:extLst>
          </p:cNvPr>
          <p:cNvGrpSpPr/>
          <p:nvPr/>
        </p:nvGrpSpPr>
        <p:grpSpPr>
          <a:xfrm flipH="1">
            <a:off x="7513764" y="903200"/>
            <a:ext cx="4030228" cy="2600352"/>
            <a:chOff x="1070741" y="2355612"/>
            <a:chExt cx="3613027" cy="2331169"/>
          </a:xfrm>
        </p:grpSpPr>
        <p:sp>
          <p:nvSpPr>
            <p:cNvPr id="157" name="Freeform 2">
              <a:extLst>
                <a:ext uri="{FF2B5EF4-FFF2-40B4-BE49-F238E27FC236}">
                  <a16:creationId xmlns:a16="http://schemas.microsoft.com/office/drawing/2014/main" id="{53688159-EBAA-4825-812F-99EC09430044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A0A7DFB-75C2-4FF3-9609-04DF8A0DB234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F50AA7A-54FD-48F8-8374-13974F1259B7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9E92E1B1-23D2-43CC-B9BA-BB530F9E9475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205331BD-3E84-42FF-B572-3076217E5F0F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DCBE295-1816-4641-8D29-77C44356E46A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4DD437C-98D7-4C5C-B280-383E0BDF8AC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C14D2DA-7F0B-4605-BE21-D6CFF8F97771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4BC69C2-CB3E-4546-8E52-E25ECEB2BC4B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F2A6B26C-7E4C-4561-BBF1-115FFE2679E9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1" name="Rounded Rectangle 14">
              <a:extLst>
                <a:ext uri="{FF2B5EF4-FFF2-40B4-BE49-F238E27FC236}">
                  <a16:creationId xmlns:a16="http://schemas.microsoft.com/office/drawing/2014/main" id="{983C3337-3AA1-4D8B-B81C-032D708EE461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Diagonal Stripe 161">
              <a:extLst>
                <a:ext uri="{FF2B5EF4-FFF2-40B4-BE49-F238E27FC236}">
                  <a16:creationId xmlns:a16="http://schemas.microsoft.com/office/drawing/2014/main" id="{08EC1A92-0ABE-4998-A0BD-1829B18B5B49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E053165-B50A-4FEC-B48F-DA9C56C21DE4}"/>
              </a:ext>
            </a:extLst>
          </p:cNvPr>
          <p:cNvGrpSpPr/>
          <p:nvPr/>
        </p:nvGrpSpPr>
        <p:grpSpPr>
          <a:xfrm flipH="1">
            <a:off x="7980349" y="2855586"/>
            <a:ext cx="2579948" cy="1094004"/>
            <a:chOff x="2855642" y="1729428"/>
            <a:chExt cx="6480725" cy="2748096"/>
          </a:xfrm>
        </p:grpSpPr>
        <p:sp>
          <p:nvSpPr>
            <p:cNvPr id="170" name="Rectangle 5">
              <a:extLst>
                <a:ext uri="{FF2B5EF4-FFF2-40B4-BE49-F238E27FC236}">
                  <a16:creationId xmlns:a16="http://schemas.microsoft.com/office/drawing/2014/main" id="{98F52491-C57B-4915-9D2E-33B09EA98DB3}"/>
                </a:ext>
              </a:extLst>
            </p:cNvPr>
            <p:cNvSpPr/>
            <p:nvPr/>
          </p:nvSpPr>
          <p:spPr>
            <a:xfrm>
              <a:off x="4716696" y="2405690"/>
              <a:ext cx="2774385" cy="1882403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1" name="Rectangle 5">
              <a:extLst>
                <a:ext uri="{FF2B5EF4-FFF2-40B4-BE49-F238E27FC236}">
                  <a16:creationId xmlns:a16="http://schemas.microsoft.com/office/drawing/2014/main" id="{C073CA8C-9F30-4E35-A3CD-155862C315A0}"/>
                </a:ext>
              </a:extLst>
            </p:cNvPr>
            <p:cNvSpPr/>
            <p:nvPr/>
          </p:nvSpPr>
          <p:spPr>
            <a:xfrm>
              <a:off x="4716696" y="2771860"/>
              <a:ext cx="2774385" cy="905985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5FDF4BC2-6C02-4C1B-8ECA-016F1663C24B}"/>
                </a:ext>
              </a:extLst>
            </p:cNvPr>
            <p:cNvSpPr/>
            <p:nvPr/>
          </p:nvSpPr>
          <p:spPr>
            <a:xfrm>
              <a:off x="2855642" y="1729428"/>
              <a:ext cx="6480725" cy="1657211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B32F6A1-1F27-4B48-B700-0E54BAA42639}"/>
                </a:ext>
              </a:extLst>
            </p:cNvPr>
            <p:cNvCxnSpPr/>
            <p:nvPr/>
          </p:nvCxnSpPr>
          <p:spPr>
            <a:xfrm>
              <a:off x="6204740" y="2292443"/>
              <a:ext cx="1693282" cy="569542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09AC32A-859A-4AA9-A622-156EAB29D2C7}"/>
                </a:ext>
              </a:extLst>
            </p:cNvPr>
            <p:cNvCxnSpPr>
              <a:cxnSpLocks/>
            </p:cNvCxnSpPr>
            <p:nvPr/>
          </p:nvCxnSpPr>
          <p:spPr>
            <a:xfrm rot="20328779">
              <a:off x="8042336" y="2813373"/>
              <a:ext cx="2503" cy="87232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Isosceles Triangle 174">
              <a:extLst>
                <a:ext uri="{FF2B5EF4-FFF2-40B4-BE49-F238E27FC236}">
                  <a16:creationId xmlns:a16="http://schemas.microsoft.com/office/drawing/2014/main" id="{1FAD8E17-2A58-457D-AB74-551320791191}"/>
                </a:ext>
              </a:extLst>
            </p:cNvPr>
            <p:cNvSpPr/>
            <p:nvPr/>
          </p:nvSpPr>
          <p:spPr>
            <a:xfrm rot="20328779">
              <a:off x="8108405" y="3624285"/>
              <a:ext cx="491605" cy="85323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FA52FF8E-B253-4B07-8F89-4DD1C0943358}"/>
                </a:ext>
              </a:extLst>
            </p:cNvPr>
            <p:cNvSpPr/>
            <p:nvPr/>
          </p:nvSpPr>
          <p:spPr>
            <a:xfrm>
              <a:off x="8106546" y="3611027"/>
              <a:ext cx="251999" cy="251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1CEB0B4-BD80-423E-92A1-5B83AD9945C3}"/>
              </a:ext>
            </a:extLst>
          </p:cNvPr>
          <p:cNvGrpSpPr/>
          <p:nvPr/>
        </p:nvGrpSpPr>
        <p:grpSpPr>
          <a:xfrm rot="10800000" flipH="1" flipV="1">
            <a:off x="8971723" y="4622543"/>
            <a:ext cx="1721060" cy="1721060"/>
            <a:chOff x="6876256" y="3063517"/>
            <a:chExt cx="1944216" cy="1944216"/>
          </a:xfrm>
          <a:solidFill>
            <a:schemeClr val="bg1"/>
          </a:solidFill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EC8A518-6067-4062-B12F-985AFCCD8967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6510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C4A8008-E5B1-481C-8FD8-FD13A1E8B71F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FAD22B7-5820-4BC6-A5C8-739F6DD132CE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grpFill/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1" name="그룹 14">
            <a:extLst>
              <a:ext uri="{FF2B5EF4-FFF2-40B4-BE49-F238E27FC236}">
                <a16:creationId xmlns:a16="http://schemas.microsoft.com/office/drawing/2014/main" id="{FBBAA118-5360-453A-8D14-71D423C2BD31}"/>
              </a:ext>
            </a:extLst>
          </p:cNvPr>
          <p:cNvGrpSpPr/>
          <p:nvPr/>
        </p:nvGrpSpPr>
        <p:grpSpPr>
          <a:xfrm rot="5400000">
            <a:off x="10022774" y="4786621"/>
            <a:ext cx="2675777" cy="766891"/>
            <a:chOff x="4592236" y="5223977"/>
            <a:chExt cx="4061372" cy="1164009"/>
          </a:xfrm>
        </p:grpSpPr>
        <p:sp>
          <p:nvSpPr>
            <p:cNvPr id="182" name="Parallelogram 181">
              <a:extLst>
                <a:ext uri="{FF2B5EF4-FFF2-40B4-BE49-F238E27FC236}">
                  <a16:creationId xmlns:a16="http://schemas.microsoft.com/office/drawing/2014/main" id="{61A7F023-6337-4074-A15E-921C9E963C65}"/>
                </a:ext>
              </a:extLst>
            </p:cNvPr>
            <p:cNvSpPr/>
            <p:nvPr/>
          </p:nvSpPr>
          <p:spPr>
            <a:xfrm rot="10800000">
              <a:off x="7243669" y="5562867"/>
              <a:ext cx="1349259" cy="239345"/>
            </a:xfrm>
            <a:prstGeom prst="parallelogram">
              <a:avLst>
                <a:gd name="adj" fmla="val 19222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3" name="자유형: 도형 71">
              <a:extLst>
                <a:ext uri="{FF2B5EF4-FFF2-40B4-BE49-F238E27FC236}">
                  <a16:creationId xmlns:a16="http://schemas.microsoft.com/office/drawing/2014/main" id="{1900DB8E-B5F3-4D99-942E-4EEA3B912EA8}"/>
                </a:ext>
              </a:extLst>
            </p:cNvPr>
            <p:cNvSpPr/>
            <p:nvPr/>
          </p:nvSpPr>
          <p:spPr>
            <a:xfrm>
              <a:off x="4592236" y="5770733"/>
              <a:ext cx="964161" cy="39601"/>
            </a:xfrm>
            <a:custGeom>
              <a:avLst/>
              <a:gdLst>
                <a:gd name="connsiteX0" fmla="*/ 108000 w 964161"/>
                <a:gd name="connsiteY0" fmla="*/ 1 h 39601"/>
                <a:gd name="connsiteX1" fmla="*/ 108000 w 964161"/>
                <a:gd name="connsiteY1" fmla="*/ 39601 h 39601"/>
                <a:gd name="connsiteX2" fmla="*/ 0 w 964161"/>
                <a:gd name="connsiteY2" fmla="*/ 19801 h 39601"/>
                <a:gd name="connsiteX3" fmla="*/ 108001 w 964161"/>
                <a:gd name="connsiteY3" fmla="*/ 0 h 39601"/>
                <a:gd name="connsiteX4" fmla="*/ 964161 w 964161"/>
                <a:gd name="connsiteY4" fmla="*/ 0 h 39601"/>
                <a:gd name="connsiteX5" fmla="*/ 964161 w 964161"/>
                <a:gd name="connsiteY5" fmla="*/ 39270 h 39601"/>
                <a:gd name="connsiteX6" fmla="*/ 108001 w 964161"/>
                <a:gd name="connsiteY6" fmla="*/ 39270 h 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161" h="39601">
                  <a:moveTo>
                    <a:pt x="108000" y="1"/>
                  </a:moveTo>
                  <a:lnTo>
                    <a:pt x="108000" y="39601"/>
                  </a:lnTo>
                  <a:lnTo>
                    <a:pt x="0" y="19801"/>
                  </a:lnTo>
                  <a:close/>
                  <a:moveTo>
                    <a:pt x="108001" y="0"/>
                  </a:moveTo>
                  <a:lnTo>
                    <a:pt x="964161" y="0"/>
                  </a:lnTo>
                  <a:lnTo>
                    <a:pt x="964161" y="39270"/>
                  </a:lnTo>
                  <a:lnTo>
                    <a:pt x="108001" y="39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8F4BD20-C765-4C4B-8B63-FFB4BFADC22A}"/>
                </a:ext>
              </a:extLst>
            </p:cNvPr>
            <p:cNvGrpSpPr/>
            <p:nvPr/>
          </p:nvGrpSpPr>
          <p:grpSpPr>
            <a:xfrm>
              <a:off x="5511627" y="5656147"/>
              <a:ext cx="2616689" cy="268441"/>
              <a:chOff x="1688158" y="3440846"/>
              <a:chExt cx="1659706" cy="379529"/>
            </a:xfrm>
          </p:grpSpPr>
          <p:sp>
            <p:nvSpPr>
              <p:cNvPr id="188" name="Trapezoid 33">
                <a:extLst>
                  <a:ext uri="{FF2B5EF4-FFF2-40B4-BE49-F238E27FC236}">
                    <a16:creationId xmlns:a16="http://schemas.microsoft.com/office/drawing/2014/main" id="{38353DCB-A608-4C58-B16D-CA1FFD618601}"/>
                  </a:ext>
                </a:extLst>
              </p:cNvPr>
              <p:cNvSpPr/>
              <p:nvPr/>
            </p:nvSpPr>
            <p:spPr>
              <a:xfrm rot="5400000" flipH="1">
                <a:off x="2653493" y="3090551"/>
                <a:ext cx="308621" cy="1080120"/>
              </a:xfrm>
              <a:custGeom>
                <a:avLst/>
                <a:gdLst/>
                <a:ahLst/>
                <a:cxnLst/>
                <a:rect l="l" t="t" r="r" b="b"/>
                <a:pathLst>
                  <a:path w="308621" h="1080120">
                    <a:moveTo>
                      <a:pt x="308621" y="1080120"/>
                    </a:moveTo>
                    <a:lnTo>
                      <a:pt x="232649" y="0"/>
                    </a:lnTo>
                    <a:lnTo>
                      <a:pt x="75972" y="0"/>
                    </a:lnTo>
                    <a:lnTo>
                      <a:pt x="0" y="10801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9" name="Chord 188">
                <a:extLst>
                  <a:ext uri="{FF2B5EF4-FFF2-40B4-BE49-F238E27FC236}">
                    <a16:creationId xmlns:a16="http://schemas.microsoft.com/office/drawing/2014/main" id="{7CC28908-ED6B-499C-8FAD-201B555B92B1}"/>
                  </a:ext>
                </a:extLst>
              </p:cNvPr>
              <p:cNvSpPr/>
              <p:nvPr/>
            </p:nvSpPr>
            <p:spPr>
              <a:xfrm>
                <a:off x="1688158" y="3454556"/>
                <a:ext cx="155575" cy="352111"/>
              </a:xfrm>
              <a:prstGeom prst="chord">
                <a:avLst>
                  <a:gd name="adj1" fmla="val 5391179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Trapezoid 37">
                <a:extLst>
                  <a:ext uri="{FF2B5EF4-FFF2-40B4-BE49-F238E27FC236}">
                    <a16:creationId xmlns:a16="http://schemas.microsoft.com/office/drawing/2014/main" id="{F4B6760B-D680-4397-823B-0335D0534B0B}"/>
                  </a:ext>
                </a:extLst>
              </p:cNvPr>
              <p:cNvSpPr/>
              <p:nvPr/>
            </p:nvSpPr>
            <p:spPr>
              <a:xfrm rot="5400000" flipH="1">
                <a:off x="1825951" y="3378583"/>
                <a:ext cx="379529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79529" h="504056">
                    <a:moveTo>
                      <a:pt x="379529" y="504056"/>
                    </a:moveTo>
                    <a:lnTo>
                      <a:pt x="344075" y="0"/>
                    </a:lnTo>
                    <a:lnTo>
                      <a:pt x="35454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85" name="Parallelogram 184">
              <a:extLst>
                <a:ext uri="{FF2B5EF4-FFF2-40B4-BE49-F238E27FC236}">
                  <a16:creationId xmlns:a16="http://schemas.microsoft.com/office/drawing/2014/main" id="{67256DF3-A469-4FC1-9B03-9DE8FDDA3E36}"/>
                </a:ext>
              </a:extLst>
            </p:cNvPr>
            <p:cNvSpPr/>
            <p:nvPr/>
          </p:nvSpPr>
          <p:spPr>
            <a:xfrm rot="10680000" flipH="1">
              <a:off x="7253673" y="5854960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6" name="Parallelogram 185">
              <a:extLst>
                <a:ext uri="{FF2B5EF4-FFF2-40B4-BE49-F238E27FC236}">
                  <a16:creationId xmlns:a16="http://schemas.microsoft.com/office/drawing/2014/main" id="{1EB5976B-7D6B-4DD3-AE65-75D51DCB28FC}"/>
                </a:ext>
              </a:extLst>
            </p:cNvPr>
            <p:cNvSpPr/>
            <p:nvPr/>
          </p:nvSpPr>
          <p:spPr>
            <a:xfrm rot="10920000">
              <a:off x="7253673" y="5223977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7" name="Parallelogram 186">
              <a:extLst>
                <a:ext uri="{FF2B5EF4-FFF2-40B4-BE49-F238E27FC236}">
                  <a16:creationId xmlns:a16="http://schemas.microsoft.com/office/drawing/2014/main" id="{67881F05-4C32-424A-A341-AC52F537896E}"/>
                </a:ext>
              </a:extLst>
            </p:cNvPr>
            <p:cNvSpPr/>
            <p:nvPr/>
          </p:nvSpPr>
          <p:spPr>
            <a:xfrm rot="10800000" flipH="1">
              <a:off x="7248499" y="5802213"/>
              <a:ext cx="1405109" cy="239345"/>
            </a:xfrm>
            <a:prstGeom prst="parallelogram">
              <a:avLst>
                <a:gd name="adj" fmla="val 2058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5375</TotalTime>
  <Words>343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MT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Hatma Heris Mahendra</cp:lastModifiedBy>
  <cp:revision>123</cp:revision>
  <dcterms:created xsi:type="dcterms:W3CDTF">2018-04-24T17:14:44Z</dcterms:created>
  <dcterms:modified xsi:type="dcterms:W3CDTF">2023-05-28T13:21:49Z</dcterms:modified>
</cp:coreProperties>
</file>